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  <Override PartName="/ppt/charts/style13.xml" ContentType="application/vnd.ms-office.chartstyle+xml"/>
  <Override PartName="/ppt/charts/colors13.xml" ContentType="application/vnd.ms-office.chartcolorstyle+xml"/>
  <Override PartName="/ppt/charts/style14.xml" ContentType="application/vnd.ms-office.chartstyle+xml"/>
  <Override PartName="/ppt/charts/colors14.xml" ContentType="application/vnd.ms-office.chartcolorstyle+xml"/>
  <Override PartName="/ppt/charts/style15.xml" ContentType="application/vnd.ms-office.chartstyle+xml"/>
  <Override PartName="/ppt/charts/colors1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7"/>
  </p:notesMasterIdLst>
  <p:sldIdLst>
    <p:sldId id="257" r:id="rId2"/>
    <p:sldId id="294" r:id="rId3"/>
    <p:sldId id="333" r:id="rId4"/>
    <p:sldId id="334" r:id="rId5"/>
    <p:sldId id="329" r:id="rId6"/>
    <p:sldId id="330" r:id="rId7"/>
    <p:sldId id="331" r:id="rId8"/>
    <p:sldId id="332" r:id="rId9"/>
    <p:sldId id="299" r:id="rId10"/>
    <p:sldId id="284" r:id="rId11"/>
    <p:sldId id="274" r:id="rId12"/>
    <p:sldId id="275" r:id="rId13"/>
    <p:sldId id="300" r:id="rId14"/>
    <p:sldId id="301" r:id="rId15"/>
    <p:sldId id="304" r:id="rId16"/>
    <p:sldId id="335" r:id="rId17"/>
    <p:sldId id="336" r:id="rId18"/>
    <p:sldId id="337" r:id="rId19"/>
    <p:sldId id="338" r:id="rId20"/>
    <p:sldId id="339" r:id="rId21"/>
    <p:sldId id="340" r:id="rId22"/>
    <p:sldId id="302" r:id="rId23"/>
    <p:sldId id="303" r:id="rId24"/>
    <p:sldId id="305" r:id="rId25"/>
    <p:sldId id="306" r:id="rId26"/>
    <p:sldId id="307" r:id="rId27"/>
    <p:sldId id="308" r:id="rId28"/>
    <p:sldId id="311" r:id="rId29"/>
    <p:sldId id="341" r:id="rId30"/>
    <p:sldId id="342" r:id="rId31"/>
    <p:sldId id="343" r:id="rId32"/>
    <p:sldId id="344" r:id="rId33"/>
    <p:sldId id="345" r:id="rId34"/>
    <p:sldId id="346" r:id="rId35"/>
    <p:sldId id="309" r:id="rId36"/>
    <p:sldId id="310" r:id="rId37"/>
    <p:sldId id="312" r:id="rId38"/>
    <p:sldId id="313" r:id="rId39"/>
    <p:sldId id="314" r:id="rId40"/>
    <p:sldId id="315" r:id="rId41"/>
    <p:sldId id="318" r:id="rId42"/>
    <p:sldId id="347" r:id="rId43"/>
    <p:sldId id="348" r:id="rId44"/>
    <p:sldId id="349" r:id="rId45"/>
    <p:sldId id="350" r:id="rId46"/>
    <p:sldId id="351" r:id="rId47"/>
    <p:sldId id="352" r:id="rId48"/>
    <p:sldId id="316" r:id="rId49"/>
    <p:sldId id="317" r:id="rId50"/>
    <p:sldId id="319" r:id="rId51"/>
    <p:sldId id="320" r:id="rId52"/>
    <p:sldId id="321" r:id="rId53"/>
    <p:sldId id="322" r:id="rId54"/>
    <p:sldId id="325" r:id="rId55"/>
    <p:sldId id="353" r:id="rId56"/>
    <p:sldId id="354" r:id="rId57"/>
    <p:sldId id="355" r:id="rId58"/>
    <p:sldId id="356" r:id="rId59"/>
    <p:sldId id="357" r:id="rId60"/>
    <p:sldId id="358" r:id="rId61"/>
    <p:sldId id="323" r:id="rId62"/>
    <p:sldId id="324" r:id="rId63"/>
    <p:sldId id="326" r:id="rId64"/>
    <p:sldId id="327" r:id="rId65"/>
    <p:sldId id="328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day" id="{4626B572-C9E5-6D46-B698-EC469FDE7DC3}">
          <p14:sldIdLst>
            <p14:sldId id="257"/>
            <p14:sldId id="294"/>
            <p14:sldId id="333"/>
            <p14:sldId id="334"/>
            <p14:sldId id="329"/>
            <p14:sldId id="330"/>
            <p14:sldId id="331"/>
            <p14:sldId id="332"/>
            <p14:sldId id="299"/>
            <p14:sldId id="284"/>
            <p14:sldId id="274"/>
            <p14:sldId id="275"/>
            <p14:sldId id="300"/>
          </p14:sldIdLst>
        </p14:section>
        <p14:section name="Tuesday" id="{E4D46443-E8F7-3142-8F27-B33FFA7DA2A7}">
          <p14:sldIdLst>
            <p14:sldId id="301"/>
            <p14:sldId id="304"/>
            <p14:sldId id="335"/>
            <p14:sldId id="336"/>
            <p14:sldId id="337"/>
            <p14:sldId id="338"/>
            <p14:sldId id="339"/>
            <p14:sldId id="340"/>
            <p14:sldId id="302"/>
            <p14:sldId id="303"/>
            <p14:sldId id="305"/>
            <p14:sldId id="306"/>
            <p14:sldId id="307"/>
          </p14:sldIdLst>
        </p14:section>
        <p14:section name="Wednesday" id="{295D22F7-BCAC-C24E-98BC-5C314620AA27}">
          <p14:sldIdLst>
            <p14:sldId id="308"/>
            <p14:sldId id="311"/>
            <p14:sldId id="341"/>
            <p14:sldId id="342"/>
            <p14:sldId id="343"/>
            <p14:sldId id="344"/>
            <p14:sldId id="345"/>
            <p14:sldId id="346"/>
            <p14:sldId id="309"/>
            <p14:sldId id="310"/>
            <p14:sldId id="312"/>
            <p14:sldId id="313"/>
            <p14:sldId id="314"/>
          </p14:sldIdLst>
        </p14:section>
        <p14:section name="Thursday" id="{C6D10A89-A0A2-1048-9E53-5BCCB5CBAF77}">
          <p14:sldIdLst>
            <p14:sldId id="315"/>
            <p14:sldId id="318"/>
            <p14:sldId id="347"/>
            <p14:sldId id="348"/>
            <p14:sldId id="349"/>
            <p14:sldId id="350"/>
            <p14:sldId id="351"/>
            <p14:sldId id="352"/>
            <p14:sldId id="316"/>
            <p14:sldId id="317"/>
            <p14:sldId id="319"/>
            <p14:sldId id="320"/>
            <p14:sldId id="321"/>
          </p14:sldIdLst>
        </p14:section>
        <p14:section name="Friday" id="{C2D17031-90A7-7B46-A7F2-EB7787038534}">
          <p14:sldIdLst>
            <p14:sldId id="322"/>
            <p14:sldId id="325"/>
            <p14:sldId id="353"/>
            <p14:sldId id="354"/>
            <p14:sldId id="355"/>
            <p14:sldId id="356"/>
            <p14:sldId id="357"/>
            <p14:sldId id="358"/>
            <p14:sldId id="323"/>
            <p14:sldId id="324"/>
            <p14:sldId id="326"/>
            <p14:sldId id="327"/>
            <p14:sldId id="32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004B"/>
    <a:srgbClr val="005F57"/>
    <a:srgbClr val="60054C"/>
    <a:srgbClr val="0465B6"/>
    <a:srgbClr val="F79B00"/>
    <a:srgbClr val="E9C946"/>
    <a:srgbClr val="4FA09B"/>
    <a:srgbClr val="4FB8CF"/>
    <a:srgbClr val="62C3D9"/>
    <a:srgbClr val="904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90" autoAdjust="0"/>
    <p:restoredTop sz="91769"/>
  </p:normalViewPr>
  <p:slideViewPr>
    <p:cSldViewPr snapToGrid="0" snapToObjects="1">
      <p:cViewPr>
        <p:scale>
          <a:sx n="114" d="100"/>
          <a:sy n="114" d="100"/>
        </p:scale>
        <p:origin x="-1326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08F-3D40-9473-3033C6F6C769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19"/>
        <c:axId val="119702656"/>
        <c:axId val="119704192"/>
      </c:barChart>
      <c:catAx>
        <c:axId val="119702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9704192"/>
        <c:crosses val="autoZero"/>
        <c:auto val="1"/>
        <c:lblAlgn val="ctr"/>
        <c:lblOffset val="100"/>
        <c:noMultiLvlLbl val="0"/>
      </c:catAx>
      <c:valAx>
        <c:axId val="119704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9702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08F-3D40-9473-3033C6F6C769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19"/>
        <c:axId val="276694528"/>
        <c:axId val="276696064"/>
      </c:barChart>
      <c:catAx>
        <c:axId val="276694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6696064"/>
        <c:crosses val="autoZero"/>
        <c:auto val="1"/>
        <c:lblAlgn val="ctr"/>
        <c:lblOffset val="100"/>
        <c:noMultiLvlLbl val="0"/>
      </c:catAx>
      <c:valAx>
        <c:axId val="276696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669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277112704"/>
        <c:axId val="190317312"/>
      </c:barChart>
      <c:catAx>
        <c:axId val="277112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0317312"/>
        <c:crosses val="autoZero"/>
        <c:auto val="1"/>
        <c:lblAlgn val="ctr"/>
        <c:lblOffset val="100"/>
        <c:noMultiLvlLbl val="0"/>
      </c:catAx>
      <c:valAx>
        <c:axId val="190317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711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190472192"/>
        <c:axId val="190473728"/>
      </c:barChart>
      <c:catAx>
        <c:axId val="190472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0473728"/>
        <c:crosses val="autoZero"/>
        <c:auto val="1"/>
        <c:lblAlgn val="ctr"/>
        <c:lblOffset val="100"/>
        <c:noMultiLvlLbl val="0"/>
      </c:catAx>
      <c:valAx>
        <c:axId val="190473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047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08F-3D40-9473-3033C6F6C769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19"/>
        <c:axId val="190685184"/>
        <c:axId val="190686720"/>
      </c:barChart>
      <c:catAx>
        <c:axId val="190685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0686720"/>
        <c:crosses val="autoZero"/>
        <c:auto val="1"/>
        <c:lblAlgn val="ctr"/>
        <c:lblOffset val="100"/>
        <c:noMultiLvlLbl val="0"/>
      </c:catAx>
      <c:valAx>
        <c:axId val="190686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068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190767872"/>
        <c:axId val="190769408"/>
      </c:barChart>
      <c:catAx>
        <c:axId val="190767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0769408"/>
        <c:crosses val="autoZero"/>
        <c:auto val="1"/>
        <c:lblAlgn val="ctr"/>
        <c:lblOffset val="100"/>
        <c:noMultiLvlLbl val="0"/>
      </c:catAx>
      <c:valAx>
        <c:axId val="190769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076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209860096"/>
        <c:axId val="209861632"/>
      </c:barChart>
      <c:catAx>
        <c:axId val="209860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861632"/>
        <c:crosses val="autoZero"/>
        <c:auto val="1"/>
        <c:lblAlgn val="ctr"/>
        <c:lblOffset val="100"/>
        <c:noMultiLvlLbl val="0"/>
      </c:catAx>
      <c:valAx>
        <c:axId val="2098616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986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121091584"/>
        <c:axId val="121093120"/>
      </c:barChart>
      <c:catAx>
        <c:axId val="121091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1093120"/>
        <c:crosses val="autoZero"/>
        <c:auto val="1"/>
        <c:lblAlgn val="ctr"/>
        <c:lblOffset val="100"/>
        <c:noMultiLvlLbl val="0"/>
      </c:catAx>
      <c:valAx>
        <c:axId val="121093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09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120834304"/>
        <c:axId val="120844288"/>
      </c:barChart>
      <c:catAx>
        <c:axId val="1208343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0844288"/>
        <c:crosses val="autoZero"/>
        <c:auto val="1"/>
        <c:lblAlgn val="ctr"/>
        <c:lblOffset val="100"/>
        <c:noMultiLvlLbl val="0"/>
      </c:catAx>
      <c:valAx>
        <c:axId val="120844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083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08F-3D40-9473-3033C6F6C769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19"/>
        <c:axId val="120972800"/>
        <c:axId val="120974336"/>
      </c:barChart>
      <c:catAx>
        <c:axId val="120972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0974336"/>
        <c:crosses val="autoZero"/>
        <c:auto val="1"/>
        <c:lblAlgn val="ctr"/>
        <c:lblOffset val="100"/>
        <c:noMultiLvlLbl val="0"/>
      </c:catAx>
      <c:valAx>
        <c:axId val="120974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097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131234048"/>
        <c:axId val="131248128"/>
      </c:barChart>
      <c:catAx>
        <c:axId val="131234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1248128"/>
        <c:crosses val="autoZero"/>
        <c:auto val="1"/>
        <c:lblAlgn val="ctr"/>
        <c:lblOffset val="100"/>
        <c:noMultiLvlLbl val="0"/>
      </c:catAx>
      <c:valAx>
        <c:axId val="131248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123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131475328"/>
        <c:axId val="131476864"/>
      </c:barChart>
      <c:catAx>
        <c:axId val="131475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1476864"/>
        <c:crosses val="autoZero"/>
        <c:auto val="1"/>
        <c:lblAlgn val="ctr"/>
        <c:lblOffset val="100"/>
        <c:noMultiLvlLbl val="0"/>
      </c:catAx>
      <c:valAx>
        <c:axId val="13147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147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08F-3D40-9473-3033C6F6C769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19"/>
        <c:axId val="169800832"/>
        <c:axId val="169802368"/>
      </c:barChart>
      <c:catAx>
        <c:axId val="169800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9802368"/>
        <c:crosses val="autoZero"/>
        <c:auto val="1"/>
        <c:lblAlgn val="ctr"/>
        <c:lblOffset val="100"/>
        <c:noMultiLvlLbl val="0"/>
      </c:catAx>
      <c:valAx>
        <c:axId val="169802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980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169940864"/>
        <c:axId val="169942400"/>
      </c:barChart>
      <c:catAx>
        <c:axId val="169940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9942400"/>
        <c:crosses val="autoZero"/>
        <c:auto val="1"/>
        <c:lblAlgn val="ctr"/>
        <c:lblOffset val="100"/>
        <c:noMultiLvlLbl val="0"/>
      </c:catAx>
      <c:valAx>
        <c:axId val="169942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994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25630040925739E-2"/>
          <c:y val="3.4334776779746362E-2"/>
          <c:w val="0.90555704473111087"/>
          <c:h val="0.9313304464405072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Point 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0428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BDA-A341-B5AE-36245F65513F}"/>
              </c:ext>
            </c:extLst>
          </c:dPt>
          <c:dPt>
            <c:idx val="1"/>
            <c:invertIfNegative val="0"/>
            <c:bubble3D val="0"/>
            <c:spPr>
              <a:solidFill>
                <a:srgbClr val="62C3D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63-9C48-A8B3-034D65BAEAEE}"/>
              </c:ext>
            </c:extLst>
          </c:dPt>
          <c:dPt>
            <c:idx val="2"/>
            <c:invertIfNegative val="0"/>
            <c:bubble3D val="0"/>
            <c:spPr>
              <a:solidFill>
                <a:srgbClr val="4FA09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BDA-A341-B5AE-36245F65513F}"/>
              </c:ext>
            </c:extLst>
          </c:dPt>
          <c:dPt>
            <c:idx val="3"/>
            <c:invertIfNegative val="0"/>
            <c:bubble3D val="0"/>
            <c:spPr>
              <a:solidFill>
                <a:srgbClr val="E9C9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DA-A341-B5AE-36245F65513F}"/>
              </c:ext>
            </c:extLst>
          </c:dPt>
          <c:cat>
            <c:strRef>
              <c:f>Sheet1!$A$2:$A$5</c:f>
              <c:strCache>
                <c:ptCount val="4"/>
                <c:pt idx="0">
                  <c:v>Cool Splash</c:v>
                </c:pt>
                <c:pt idx="1">
                  <c:v>Blazing Fire</c:v>
                </c:pt>
                <c:pt idx="2">
                  <c:v>Base Camp</c:v>
                </c:pt>
                <c:pt idx="3">
                  <c:v>Energy Boosters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2300</c:v>
                </c:pt>
                <c:pt idx="1">
                  <c:v>2100</c:v>
                </c:pt>
                <c:pt idx="2">
                  <c:v>2600</c:v>
                </c:pt>
                <c:pt idx="3">
                  <c:v>2450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A-A341-B5AE-36245F65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19"/>
        <c:axId val="170596992"/>
        <c:axId val="170606976"/>
      </c:barChart>
      <c:catAx>
        <c:axId val="17059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0606976"/>
        <c:crosses val="autoZero"/>
        <c:auto val="1"/>
        <c:lblAlgn val="ctr"/>
        <c:lblOffset val="100"/>
        <c:noMultiLvlLbl val="0"/>
      </c:catAx>
      <c:valAx>
        <c:axId val="1706069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059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51CE2-B4A2-B347-BDB3-4BB3ACC6D785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5B102-8E2E-D94F-867C-4F9C3C04A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8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Montserrat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onts.google.com/specimen/Lora" TargetMode="External"/><Relationship Id="rId5" Type="http://schemas.openxmlformats.org/officeDocument/2006/relationships/hyperlink" Target="https://fonts.google.com/specimen/Raleway" TargetMode="External"/><Relationship Id="rId4" Type="http://schemas.openxmlformats.org/officeDocument/2006/relationships/hyperlink" Target="https://fonts.google.com/specimen/Oswald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правильно просмотреть эти слайды, вам необходимо загрузить и установить следующие шрифты</a:t>
            </a:r>
            <a:r>
              <a:rPr lang="en-US" dirty="0" smtClean="0">
                <a:latin typeface="Franklin Gothic Medium" panose="020B0603020102020204" pitchFamily="34" charset="0"/>
              </a:rPr>
              <a:t>: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Montserrat: </a:t>
            </a:r>
            <a:r>
              <a:rPr lang="en-US" dirty="0">
                <a:latin typeface="Franklin Gothic Medium" panose="020B0603020102020204" pitchFamily="34" charset="0"/>
                <a:hlinkClick r:id="rId3"/>
              </a:rPr>
              <a:t>https://fonts.google.com/specimen/Montserrat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Oswald: </a:t>
            </a:r>
            <a:r>
              <a:rPr lang="en-US" dirty="0">
                <a:latin typeface="Franklin Gothic Medium" panose="020B0603020102020204" pitchFamily="34" charset="0"/>
                <a:hlinkClick r:id="rId4"/>
              </a:rPr>
              <a:t>https://fonts.google.com/specimen/Oswald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err="1">
                <a:latin typeface="Franklin Gothic Medium" panose="020B0603020102020204" pitchFamily="34" charset="0"/>
              </a:rPr>
              <a:t>Raleway</a:t>
            </a:r>
            <a:r>
              <a:rPr lang="en-US" dirty="0">
                <a:latin typeface="Franklin Gothic Medium" panose="020B0603020102020204" pitchFamily="34" charset="0"/>
              </a:rPr>
              <a:t>: </a:t>
            </a:r>
            <a:r>
              <a:rPr lang="en-US" dirty="0">
                <a:latin typeface="Franklin Gothic Medium" panose="020B0603020102020204" pitchFamily="34" charset="0"/>
                <a:hlinkClick r:id="rId5"/>
              </a:rPr>
              <a:t>https://fonts.google.com/specimen/Raleway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Lora: </a:t>
            </a:r>
            <a:r>
              <a:rPr lang="en-US" dirty="0">
                <a:latin typeface="Franklin Gothic Medium" panose="020B0603020102020204" pitchFamily="34" charset="0"/>
                <a:hlinkClick r:id="rId6"/>
              </a:rPr>
              <a:t>https://fonts.google.com/specimen/Lora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04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лагеря из четырех команд. Белые цифры на каждой из столбчатых диаграмм - это просто текстовые поля. Чтобы изменить сами графики, вам нужно будет щелкнуть по ним правой кнопкой мыши и отредактировать в </a:t>
            </a:r>
            <a:r>
              <a:rPr lang="ru-RU" dirty="0" err="1" smtClean="0"/>
              <a:t>Excel</a:t>
            </a:r>
            <a:r>
              <a:rPr lang="ru-RU" dirty="0" smtClean="0"/>
              <a:t>. Затем вы</a:t>
            </a:r>
            <a:r>
              <a:rPr lang="ru-RU" baseline="0" dirty="0" smtClean="0"/>
              <a:t> сможете </a:t>
            </a:r>
            <a:r>
              <a:rPr lang="ru-RU" dirty="0" smtClean="0"/>
              <a:t>переместить белые цифры вверх и вниз, чтобы они соответствовали высоте каждой полосы на графике.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88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лагеря из 8 команд. Белые цифры на каждой из столбчатых диаграмм - это просто текстовые поля. Чтобы изменить сами графики, вам нужно будет щелкнуть по ним правой кнопкой мыши и отредактировать в </a:t>
            </a:r>
            <a:r>
              <a:rPr lang="ru-RU" dirty="0" err="1" smtClean="0"/>
              <a:t>Excel</a:t>
            </a:r>
            <a:r>
              <a:rPr lang="ru-RU" dirty="0" smtClean="0"/>
              <a:t>. Затем вы</a:t>
            </a:r>
            <a:r>
              <a:rPr lang="ru-RU" baseline="0" dirty="0" smtClean="0"/>
              <a:t> сможете </a:t>
            </a:r>
            <a:r>
              <a:rPr lang="ru-RU" dirty="0" smtClean="0"/>
              <a:t>переместить белые цифры вверх и вниз, чтобы они соответствовали высоте каждой полосы на графике.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17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лагеря из четырех команд. Белые цифры на каждой из столбчатых диаграмм - это просто текстовые поля. Чтобы изменить сами графики, вам нужно будет щелкнуть по ним правой кнопкой мыши и отредактировать в </a:t>
            </a:r>
            <a:r>
              <a:rPr lang="ru-RU" dirty="0" err="1" smtClean="0"/>
              <a:t>Excel</a:t>
            </a:r>
            <a:r>
              <a:rPr lang="ru-RU" dirty="0" smtClean="0"/>
              <a:t>. Затем вы</a:t>
            </a:r>
            <a:r>
              <a:rPr lang="ru-RU" baseline="0" dirty="0" smtClean="0"/>
              <a:t> сможете </a:t>
            </a:r>
            <a:r>
              <a:rPr lang="ru-RU" dirty="0" smtClean="0"/>
              <a:t>переместить белые цифры вверх и вниз, чтобы они соответствовали высоте каждой полосы на графике.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57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лагеря из 8 команд. Белые цифры на каждой из столбчатых диаграмм - это просто текстовые поля. Чтобы изменить сами графики, вам нужно будет щелкнуть по ним правой кнопкой мыши и отредактировать в </a:t>
            </a:r>
            <a:r>
              <a:rPr lang="ru-RU" dirty="0" err="1" smtClean="0"/>
              <a:t>Excel</a:t>
            </a:r>
            <a:r>
              <a:rPr lang="ru-RU" dirty="0" smtClean="0"/>
              <a:t>. Затем вы</a:t>
            </a:r>
            <a:r>
              <a:rPr lang="ru-RU" baseline="0" dirty="0" smtClean="0"/>
              <a:t> сможете </a:t>
            </a:r>
            <a:r>
              <a:rPr lang="ru-RU" dirty="0" smtClean="0"/>
              <a:t>переместить белые цифры вверх и вниз, чтобы они соответствовали высоте каждой полосы на графике.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29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лагеря из четырех команд. Белые цифры на каждой из столбчатых диаграмм - это просто текстовые поля. Чтобы изменить сами графики, вам нужно будет щелкнуть по ним правой кнопкой мыши и отредактировать в </a:t>
            </a:r>
            <a:r>
              <a:rPr lang="ru-RU" dirty="0" err="1" smtClean="0"/>
              <a:t>Excel</a:t>
            </a:r>
            <a:r>
              <a:rPr lang="ru-RU" dirty="0" smtClean="0"/>
              <a:t>. Затем вы</a:t>
            </a:r>
            <a:r>
              <a:rPr lang="ru-RU" baseline="0" dirty="0" smtClean="0"/>
              <a:t> сможете </a:t>
            </a:r>
            <a:r>
              <a:rPr lang="ru-RU" dirty="0" smtClean="0"/>
              <a:t>переместить белые цифры вверх и вниз, чтобы они соответствовали высоте каждой полосы на графике.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67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лагеря из 8 команд. Белые цифры на каждой из столбчатых диаграмм - это просто текстовые поля. Чтобы изменить сами графики, вам нужно будет щелкнуть по ним правой кнопкой мыши и отредактировать в </a:t>
            </a:r>
            <a:r>
              <a:rPr lang="ru-RU" dirty="0" err="1" smtClean="0"/>
              <a:t>Excel</a:t>
            </a:r>
            <a:r>
              <a:rPr lang="ru-RU" dirty="0" smtClean="0"/>
              <a:t>. Затем вы</a:t>
            </a:r>
            <a:r>
              <a:rPr lang="ru-RU" baseline="0" dirty="0" smtClean="0"/>
              <a:t> сможете </a:t>
            </a:r>
            <a:r>
              <a:rPr lang="ru-RU" dirty="0" smtClean="0"/>
              <a:t>переместить белые цифры вверх и вниз, чтобы они соответствовали высоте каждой полосы на графике.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82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лагеря из четырех команд. Белые цифры на каждой из столбчатых диаграмм - это просто текстовые поля. Чтобы изменить сами графики, вам нужно будет щелкнуть по ним правой кнопкой мыши и отредактировать в </a:t>
            </a:r>
            <a:r>
              <a:rPr lang="ru-RU" dirty="0" err="1" smtClean="0"/>
              <a:t>Excel</a:t>
            </a:r>
            <a:r>
              <a:rPr lang="ru-RU" dirty="0" smtClean="0"/>
              <a:t>. Затем вы</a:t>
            </a:r>
            <a:r>
              <a:rPr lang="ru-RU" baseline="0" dirty="0" smtClean="0"/>
              <a:t> сможете </a:t>
            </a:r>
            <a:r>
              <a:rPr lang="ru-RU" dirty="0" smtClean="0"/>
              <a:t>переместить белые цифры вверх и вниз, чтобы они соответствовали высоте каждой полосы на графике.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3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лагеря из 8 команд. Белые цифры на каждой из столбчатых диаграмм - это просто текстовые поля. Чтобы изменить сами графики, вам нужно будет щелкнуть по ним правой кнопкой мыши и отредактировать в </a:t>
            </a:r>
            <a:r>
              <a:rPr lang="ru-RU" dirty="0" err="1" smtClean="0"/>
              <a:t>Excel</a:t>
            </a:r>
            <a:r>
              <a:rPr lang="ru-RU" dirty="0" smtClean="0"/>
              <a:t>. Затем вы</a:t>
            </a:r>
            <a:r>
              <a:rPr lang="ru-RU" baseline="0" dirty="0" smtClean="0"/>
              <a:t> сможете </a:t>
            </a:r>
            <a:r>
              <a:rPr lang="ru-RU" dirty="0" smtClean="0"/>
              <a:t>переместить белые цифры вверх и вниз, чтобы они соответствовали высоте каждой полосы на графике.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6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лагеря из четырех команд. Белые цифры на каждой из столбчатых диаграмм - это просто текстовые поля. Чтобы изменить сами графики, вам нужно будет щелкнуть по ним правой кнопкой мыши и отредактировать в </a:t>
            </a:r>
            <a:r>
              <a:rPr lang="ru-RU" dirty="0" err="1" smtClean="0"/>
              <a:t>Excel</a:t>
            </a:r>
            <a:r>
              <a:rPr lang="ru-RU" dirty="0" smtClean="0"/>
              <a:t>. Затем вы</a:t>
            </a:r>
            <a:r>
              <a:rPr lang="ru-RU" baseline="0" dirty="0" smtClean="0"/>
              <a:t> сможете </a:t>
            </a:r>
            <a:r>
              <a:rPr lang="ru-RU" dirty="0" smtClean="0"/>
              <a:t>переместить белые цифры вверх и вниз, чтобы они соответствовали высоте каждой полосы на графике.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21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лагеря из 8 команд. Белые цифры на каждой из столбчатых диаграмм - это просто текстовые поля. Чтобы изменить сами графики, вам нужно будет щелкнуть по ним правой кнопкой мыши и отредактировать в </a:t>
            </a:r>
            <a:r>
              <a:rPr lang="ru-RU" dirty="0" err="1" smtClean="0"/>
              <a:t>Excel</a:t>
            </a:r>
            <a:r>
              <a:rPr lang="ru-RU" dirty="0" smtClean="0"/>
              <a:t>. Затем вы</a:t>
            </a:r>
            <a:r>
              <a:rPr lang="ru-RU" baseline="0" dirty="0" smtClean="0"/>
              <a:t> сможете </a:t>
            </a:r>
            <a:r>
              <a:rPr lang="ru-RU" dirty="0" smtClean="0"/>
              <a:t>переместить белые цифры вверх и вниз, чтобы они соответствовали высоте каждой полосы на графике.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5B102-8E2E-D94F-867C-4F9C3C04A61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48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76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4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8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5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3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6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3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3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2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3801-0F10-1D47-AB41-BCE2A9A6A8E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29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F3801-0F10-1D47-AB41-BCE2A9A6A8E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EDD5-81F8-FF4B-BDA1-CD3706B88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7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hyperlink" Target="https://fonts.google.com/specimen/Lor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11" Type="http://schemas.openxmlformats.org/officeDocument/2006/relationships/hyperlink" Target="https://fonts.google.com/specimen/Raleway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fonts.google.com/specimen/Oswald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fonts.google.com/specimen/Montserra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1.xml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chart" Target="../charts/chart2.xm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4.xml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25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chart" Target="../charts/chart5.xm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7.xml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35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chart" Target="../charts/chart8.xm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chart" Target="../charts/char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10.xml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4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chart" Target="../charts/chart11.xm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chart" Target="../charts/char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2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13.xml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52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chart" Target="../charts/chart14.xm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chart" Target="../charts/char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DADD78B-81FF-001A-C0C8-D5F3570AF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30E4237-BF12-932C-54C4-94B64177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4C1912-5D2B-7E9D-5641-E788B89E6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E787A2-D1BC-53C0-EFCD-A15CF641E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F5263A5-FA8E-0CAD-FFA6-64ADD006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4D0934-9D3E-5F19-93AC-C3C60FEAB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140" y="387860"/>
            <a:ext cx="4813352" cy="4793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785EEF-AEE0-414C-A931-20B75D918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77" y="5231043"/>
            <a:ext cx="1999524" cy="814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F9A829-11D8-821D-4E55-88A01629C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856" y="665501"/>
            <a:ext cx="4928616" cy="5713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C95E70-01F6-3099-AF20-7143D00759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18" y="1838803"/>
            <a:ext cx="7052761" cy="2843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E20B84-1315-18D9-33B3-5727CBB4B872}"/>
              </a:ext>
            </a:extLst>
          </p:cNvPr>
          <p:cNvSpPr txBox="1"/>
          <p:nvPr/>
        </p:nvSpPr>
        <p:spPr>
          <a:xfrm>
            <a:off x="415715" y="6538836"/>
            <a:ext cx="29650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435350-9A21-D877-5F50-368F74FF921E}"/>
              </a:ext>
            </a:extLst>
          </p:cNvPr>
          <p:cNvSpPr txBox="1"/>
          <p:nvPr/>
        </p:nvSpPr>
        <p:spPr>
          <a:xfrm>
            <a:off x="847515" y="-1888823"/>
            <a:ext cx="8296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In order to view these slides correctly, you will need to download and install the following typefaces: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Montserrat: </a:t>
            </a:r>
            <a:r>
              <a:rPr lang="en-US" dirty="0">
                <a:latin typeface="Franklin Gothic Medium" panose="020B0603020102020204" pitchFamily="34" charset="0"/>
                <a:hlinkClick r:id="rId9"/>
              </a:rPr>
              <a:t>https://</a:t>
            </a:r>
            <a:r>
              <a:rPr lang="en-US" dirty="0" err="1">
                <a:latin typeface="Franklin Gothic Medium" panose="020B0603020102020204" pitchFamily="34" charset="0"/>
                <a:hlinkClick r:id="rId9"/>
              </a:rPr>
              <a:t>fonts.google.com</a:t>
            </a:r>
            <a:r>
              <a:rPr lang="en-US" dirty="0">
                <a:latin typeface="Franklin Gothic Medium" panose="020B0603020102020204" pitchFamily="34" charset="0"/>
                <a:hlinkClick r:id="rId9"/>
              </a:rPr>
              <a:t>/specimen/Montserrat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Oswald: </a:t>
            </a:r>
            <a:r>
              <a:rPr lang="en-US" dirty="0">
                <a:latin typeface="Franklin Gothic Medium" panose="020B0603020102020204" pitchFamily="34" charset="0"/>
                <a:hlinkClick r:id="rId10"/>
              </a:rPr>
              <a:t>https://</a:t>
            </a:r>
            <a:r>
              <a:rPr lang="en-US" dirty="0" err="1">
                <a:latin typeface="Franklin Gothic Medium" panose="020B0603020102020204" pitchFamily="34" charset="0"/>
                <a:hlinkClick r:id="rId10"/>
              </a:rPr>
              <a:t>fonts.google.com</a:t>
            </a:r>
            <a:r>
              <a:rPr lang="en-US" dirty="0">
                <a:latin typeface="Franklin Gothic Medium" panose="020B0603020102020204" pitchFamily="34" charset="0"/>
                <a:hlinkClick r:id="rId10"/>
              </a:rPr>
              <a:t>/specimen/Oswald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err="1">
                <a:latin typeface="Franklin Gothic Medium" panose="020B0603020102020204" pitchFamily="34" charset="0"/>
              </a:rPr>
              <a:t>Raleway</a:t>
            </a:r>
            <a:r>
              <a:rPr lang="en-US" dirty="0">
                <a:latin typeface="Franklin Gothic Medium" panose="020B0603020102020204" pitchFamily="34" charset="0"/>
              </a:rPr>
              <a:t>: </a:t>
            </a:r>
            <a:r>
              <a:rPr lang="en-US" dirty="0">
                <a:latin typeface="Franklin Gothic Medium" panose="020B0603020102020204" pitchFamily="34" charset="0"/>
                <a:hlinkClick r:id="rId11"/>
              </a:rPr>
              <a:t>https://</a:t>
            </a:r>
            <a:r>
              <a:rPr lang="en-US" dirty="0" err="1">
                <a:latin typeface="Franklin Gothic Medium" panose="020B0603020102020204" pitchFamily="34" charset="0"/>
                <a:hlinkClick r:id="rId11"/>
              </a:rPr>
              <a:t>fonts.google.com</a:t>
            </a:r>
            <a:r>
              <a:rPr lang="en-US" dirty="0">
                <a:latin typeface="Franklin Gothic Medium" panose="020B0603020102020204" pitchFamily="34" charset="0"/>
                <a:hlinkClick r:id="rId11"/>
              </a:rPr>
              <a:t>/specimen/</a:t>
            </a:r>
            <a:r>
              <a:rPr lang="en-US" dirty="0" err="1">
                <a:latin typeface="Franklin Gothic Medium" panose="020B0603020102020204" pitchFamily="34" charset="0"/>
                <a:hlinkClick r:id="rId11"/>
              </a:rPr>
              <a:t>Raleway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Lora: </a:t>
            </a:r>
            <a:r>
              <a:rPr lang="en-US" dirty="0">
                <a:latin typeface="Franklin Gothic Medium" panose="020B0603020102020204" pitchFamily="34" charset="0"/>
                <a:hlinkClick r:id="rId12"/>
              </a:rPr>
              <a:t>https://</a:t>
            </a:r>
            <a:r>
              <a:rPr lang="en-US" dirty="0" err="1">
                <a:latin typeface="Franklin Gothic Medium" panose="020B0603020102020204" pitchFamily="34" charset="0"/>
                <a:hlinkClick r:id="rId12"/>
              </a:rPr>
              <a:t>fonts.google.com</a:t>
            </a:r>
            <a:r>
              <a:rPr lang="en-US" dirty="0">
                <a:latin typeface="Franklin Gothic Medium" panose="020B0603020102020204" pitchFamily="34" charset="0"/>
                <a:hlinkClick r:id="rId12"/>
              </a:rPr>
              <a:t>/specimen/Lora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6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0CB2C8C-9D68-CCA9-48E5-9EC9664D1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13BC5C-1EFD-C0E8-8EE6-4AF46835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07" y="-477833"/>
            <a:ext cx="7845584" cy="7813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0E922-C46C-0D45-8467-7CFFAE7C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813" y="788654"/>
            <a:ext cx="7110374" cy="5138928"/>
          </a:xfrm>
          <a:effectLst/>
        </p:spPr>
        <p:txBody>
          <a:bodyPr>
            <a:normAutofit/>
          </a:bodyPr>
          <a:lstStyle/>
          <a:p>
            <a:pPr algn="ctr">
              <a:spcAft>
                <a:spcPts val="2400"/>
              </a:spcAft>
            </a:pPr>
            <a:r>
              <a:rPr lang="ru-RU" sz="8000" b="1" i="1" dirty="0" smtClean="0">
                <a:solidFill>
                  <a:srgbClr val="5A0548"/>
                </a:solidFill>
                <a:effectLst/>
                <a:latin typeface="Montserrat ExtraBold" pitchFamily="2" charset="77"/>
              </a:rPr>
              <a:t>Замыслы Бога – самые лучшие</a:t>
            </a:r>
            <a:r>
              <a:rPr lang="en-US" sz="8000" b="1" i="1" dirty="0" smtClean="0">
                <a:solidFill>
                  <a:srgbClr val="5A0548"/>
                </a:solidFill>
                <a:effectLst/>
                <a:latin typeface="Montserrat ExtraBold" pitchFamily="2" charset="77"/>
              </a:rPr>
              <a:t>.</a:t>
            </a:r>
            <a:endParaRPr lang="en-US" sz="8000" b="1" i="1" dirty="0">
              <a:solidFill>
                <a:srgbClr val="5A0548"/>
              </a:solidFill>
              <a:effectLst/>
              <a:latin typeface="Montserrat ExtraBold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42AC11-7DB5-D1EC-82F1-3384E4D5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F7610D-7C13-BFCB-DB88-C9B22F107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09603F-A445-8EE5-797E-A723EE5D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F67F3F-E41D-2CCD-2DCF-7105E98C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0E376B-3D20-1632-74D3-06705EB366F6}"/>
              </a:ext>
            </a:extLst>
          </p:cNvPr>
          <p:cNvSpPr txBox="1"/>
          <p:nvPr/>
        </p:nvSpPr>
        <p:spPr>
          <a:xfrm>
            <a:off x="415715" y="6518664"/>
            <a:ext cx="2017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EE70AA-663C-7AEF-AE6E-B1A81E17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058847" y="-450208"/>
            <a:ext cx="1026306" cy="1026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CA20EF-E5D0-A22D-38A2-A64BEA12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00000">
            <a:off x="4058847" y="6281899"/>
            <a:ext cx="1026306" cy="10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8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FB0C47-E932-4B8A-DEC9-0D29FD4D1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D80EB1-8A30-B1AA-4F9F-AF95F3119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736912-7000-7D98-9798-2C1D56B9B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9404973-22AA-E4EE-183A-6390D0A64765}"/>
              </a:ext>
            </a:extLst>
          </p:cNvPr>
          <p:cNvSpPr/>
          <p:nvPr/>
        </p:nvSpPr>
        <p:spPr>
          <a:xfrm>
            <a:off x="-336884" y="1417320"/>
            <a:ext cx="9714640" cy="566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xmlns="" id="{2FB24824-60C6-D045-8033-83974C41F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8705058"/>
              </p:ext>
            </p:extLst>
          </p:nvPr>
        </p:nvGraphicFramePr>
        <p:xfrm>
          <a:off x="-270933" y="2187019"/>
          <a:ext cx="9076266" cy="49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0B17C0-01C1-E54E-B491-4ABC6BBB5078}"/>
              </a:ext>
            </a:extLst>
          </p:cNvPr>
          <p:cNvSpPr txBox="1"/>
          <p:nvPr/>
        </p:nvSpPr>
        <p:spPr>
          <a:xfrm>
            <a:off x="716730" y="358457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CBD8A8-C994-D441-9479-FA57209C76E8}"/>
              </a:ext>
            </a:extLst>
          </p:cNvPr>
          <p:cNvSpPr txBox="1"/>
          <p:nvPr/>
        </p:nvSpPr>
        <p:spPr>
          <a:xfrm>
            <a:off x="2768600" y="3861404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7AB7E55-A2ED-464D-B4B3-E15140DCCDD1}"/>
              </a:ext>
            </a:extLst>
          </p:cNvPr>
          <p:cNvSpPr txBox="1"/>
          <p:nvPr/>
        </p:nvSpPr>
        <p:spPr>
          <a:xfrm>
            <a:off x="4826000" y="3122460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1238EF-548E-4C4A-B09D-034244BDDE77}"/>
              </a:ext>
            </a:extLst>
          </p:cNvPr>
          <p:cNvSpPr txBox="1"/>
          <p:nvPr/>
        </p:nvSpPr>
        <p:spPr>
          <a:xfrm>
            <a:off x="6876804" y="337424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604825E-3897-1347-8BD4-3F1264077BCA}"/>
              </a:ext>
            </a:extLst>
          </p:cNvPr>
          <p:cNvSpPr txBox="1"/>
          <p:nvPr/>
        </p:nvSpPr>
        <p:spPr>
          <a:xfrm>
            <a:off x="2503968" y="301067"/>
            <a:ext cx="4136069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tserrat ExtraBold" pitchFamily="2" charset="77"/>
              </a:rPr>
              <a:t>Общие баллы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05909F-1A88-6E40-BF8D-32B23B5D97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7055" y="1111332"/>
            <a:ext cx="1490946" cy="1651047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0A30CFE-55A9-3446-99D3-CE6E2E1855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68600" y="1022377"/>
            <a:ext cx="1481484" cy="1740001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79FA816-9F8C-734B-A63E-3F2BB326CF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10683" y="972664"/>
            <a:ext cx="1481484" cy="1789714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22B7E9-6304-8441-A7AB-5DDFEFE159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2766" y="1091979"/>
            <a:ext cx="1481484" cy="1670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55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A61EBC-DAEA-F6DD-2121-A1221EEFA8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1CFD30-760E-B787-BF6C-B5C8EE2E68B4}"/>
              </a:ext>
            </a:extLst>
          </p:cNvPr>
          <p:cNvSpPr/>
          <p:nvPr/>
        </p:nvSpPr>
        <p:spPr>
          <a:xfrm>
            <a:off x="-336884" y="1630666"/>
            <a:ext cx="9714640" cy="545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F9565D-ABF2-A1A6-2CD3-189A1BA2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94EA7C-5DC9-F93D-9F38-3D1C6BFE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xmlns="" id="{2FB24824-60C6-D045-8033-83974C41F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213924"/>
              </p:ext>
            </p:extLst>
          </p:nvPr>
        </p:nvGraphicFramePr>
        <p:xfrm>
          <a:off x="-103695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0B17C0-01C1-E54E-B491-4ABC6BBB5078}"/>
              </a:ext>
            </a:extLst>
          </p:cNvPr>
          <p:cNvSpPr txBox="1"/>
          <p:nvPr/>
        </p:nvSpPr>
        <p:spPr>
          <a:xfrm>
            <a:off x="264369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CBD8A8-C994-D441-9479-FA57209C76E8}"/>
              </a:ext>
            </a:extLst>
          </p:cNvPr>
          <p:cNvSpPr txBox="1"/>
          <p:nvPr/>
        </p:nvSpPr>
        <p:spPr>
          <a:xfrm>
            <a:off x="1311492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7AB7E55-A2ED-464D-B4B3-E15140DCCDD1}"/>
              </a:ext>
            </a:extLst>
          </p:cNvPr>
          <p:cNvSpPr txBox="1"/>
          <p:nvPr/>
        </p:nvSpPr>
        <p:spPr>
          <a:xfrm>
            <a:off x="2375926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1238EF-548E-4C4A-B09D-034244BDDE77}"/>
              </a:ext>
            </a:extLst>
          </p:cNvPr>
          <p:cNvSpPr txBox="1"/>
          <p:nvPr/>
        </p:nvSpPr>
        <p:spPr>
          <a:xfrm>
            <a:off x="3441203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604825E-3897-1347-8BD4-3F1264077BCA}"/>
              </a:ext>
            </a:extLst>
          </p:cNvPr>
          <p:cNvSpPr txBox="1"/>
          <p:nvPr/>
        </p:nvSpPr>
        <p:spPr>
          <a:xfrm>
            <a:off x="2519664" y="360572"/>
            <a:ext cx="4136069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tserrat ExtraBold" pitchFamily="2" charset="77"/>
              </a:rPr>
              <a:t>Общие баллы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AE8D21-57FF-A14C-8D07-D2A589FE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80637" y="1292024"/>
            <a:ext cx="848613" cy="102517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500ED63-91B8-184F-A3F0-CDC3056F86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21234" y="1292024"/>
            <a:ext cx="872859" cy="102517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A07407-66E7-D543-993B-163C264731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3883" y="1292024"/>
            <a:ext cx="925759" cy="102517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03163C0-E356-AD46-8036-C9B55A0EA7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18013" y="1292024"/>
            <a:ext cx="909228" cy="1025170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5D98CC5-0D1D-3D43-BADB-A755B07F3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798104" y="1292024"/>
            <a:ext cx="942902" cy="1025170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C6FC27-DCA2-7B48-920B-9D8716F10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767661" y="1292024"/>
            <a:ext cx="909228" cy="1025170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D983F4C-9F31-8F44-A444-84BBFB92D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06820" y="1300787"/>
            <a:ext cx="929107" cy="1016407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E5E51AE-6C14-1841-9565-3B53F78853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897836" y="1300787"/>
            <a:ext cx="934843" cy="1016407"/>
          </a:xfrm>
          <a:prstGeom prst="rect">
            <a:avLst/>
          </a:prstGeom>
          <a:effectLst/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xmlns="" id="{366DD9B6-5169-5649-B687-AB8BEFFE7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823505"/>
              </p:ext>
            </p:extLst>
          </p:nvPr>
        </p:nvGraphicFramePr>
        <p:xfrm>
          <a:off x="4308047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742A26F-2260-3142-9BE5-58A98D5CC214}"/>
              </a:ext>
            </a:extLst>
          </p:cNvPr>
          <p:cNvSpPr txBox="1"/>
          <p:nvPr/>
        </p:nvSpPr>
        <p:spPr>
          <a:xfrm>
            <a:off x="4676111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988185F-F318-584B-A531-8B1BE3EC8D30}"/>
              </a:ext>
            </a:extLst>
          </p:cNvPr>
          <p:cNvSpPr txBox="1"/>
          <p:nvPr/>
        </p:nvSpPr>
        <p:spPr>
          <a:xfrm>
            <a:off x="5723234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657D837-41C9-8242-A39E-CDBF9B3443C5}"/>
              </a:ext>
            </a:extLst>
          </p:cNvPr>
          <p:cNvSpPr txBox="1"/>
          <p:nvPr/>
        </p:nvSpPr>
        <p:spPr>
          <a:xfrm>
            <a:off x="6787668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9BF326-FEE3-B747-BF8A-4FB625487C3C}"/>
              </a:ext>
            </a:extLst>
          </p:cNvPr>
          <p:cNvSpPr txBox="1"/>
          <p:nvPr/>
        </p:nvSpPr>
        <p:spPr>
          <a:xfrm>
            <a:off x="7852945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2445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  <p:bldGraphic spid="23" grpId="0" uiExpand="1">
        <p:bldSub>
          <a:bldChart bld="category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2DE40FA-8849-407A-5974-8F7997C5A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9" y="-477833"/>
            <a:ext cx="7845584" cy="7813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21F1F0-FC9B-79DE-E112-051746D69067}"/>
              </a:ext>
            </a:extLst>
          </p:cNvPr>
          <p:cNvSpPr txBox="1"/>
          <p:nvPr/>
        </p:nvSpPr>
        <p:spPr>
          <a:xfrm>
            <a:off x="1538759" y="2206432"/>
            <a:ext cx="60664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effectLst/>
                <a:latin typeface="Raleway" panose="020B0003030101060003" pitchFamily="34" charset="0"/>
              </a:rPr>
              <a:t>Прочитай </a:t>
            </a:r>
            <a:r>
              <a:rPr lang="ru-RU" sz="4800" b="1" dirty="0" smtClean="0">
                <a:effectLst/>
                <a:latin typeface="Raleway" panose="020B0003030101060003" pitchFamily="34" charset="0"/>
              </a:rPr>
              <a:t>Есфирь </a:t>
            </a:r>
            <a:r>
              <a:rPr lang="en-US" sz="4800" b="1" dirty="0" smtClean="0">
                <a:effectLst/>
                <a:latin typeface="Raleway" panose="020B0003030101060003" pitchFamily="34" charset="0"/>
              </a:rPr>
              <a:t>1:13-21</a:t>
            </a:r>
            <a:r>
              <a:rPr lang="en-US" sz="4800" dirty="0">
                <a:effectLst/>
                <a:latin typeface="Raleway" panose="020B0003030101060003" pitchFamily="34" charset="0"/>
              </a:rPr>
              <a:t>. </a:t>
            </a:r>
            <a:r>
              <a:rPr lang="ru-RU" sz="4800" dirty="0" smtClean="0">
                <a:effectLst/>
                <a:latin typeface="Raleway" panose="020B0003030101060003" pitchFamily="34" charset="0"/>
              </a:rPr>
              <a:t>Чья идея была, чтобы </a:t>
            </a:r>
            <a:r>
              <a:rPr lang="ru-RU" sz="4800" dirty="0" err="1" smtClean="0">
                <a:effectLst/>
                <a:latin typeface="Raleway" panose="020B0003030101060003" pitchFamily="34" charset="0"/>
              </a:rPr>
              <a:t>Астинь</a:t>
            </a:r>
            <a:r>
              <a:rPr lang="ru-RU" sz="4800" dirty="0" smtClean="0">
                <a:effectLst/>
                <a:latin typeface="Raleway" panose="020B0003030101060003" pitchFamily="34" charset="0"/>
              </a:rPr>
              <a:t> больше не была царицей</a:t>
            </a:r>
            <a:r>
              <a:rPr lang="en-US" sz="4800" dirty="0" smtClean="0">
                <a:effectLst/>
                <a:latin typeface="Raleway" panose="020B0003030101060003" pitchFamily="34" charset="0"/>
              </a:rPr>
              <a:t>?</a:t>
            </a:r>
            <a:endParaRPr lang="en-US" sz="4800" dirty="0">
              <a:effectLst/>
              <a:latin typeface="Raleway" panose="020B00030301010600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FBD566-58CC-EC88-71FB-F18DDFE5D2D8}"/>
              </a:ext>
            </a:extLst>
          </p:cNvPr>
          <p:cNvSpPr txBox="1"/>
          <p:nvPr/>
        </p:nvSpPr>
        <p:spPr>
          <a:xfrm>
            <a:off x="415715" y="6518664"/>
            <a:ext cx="2075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40C130A-6A1C-46B3-64A6-1DED8D7E6B29}"/>
              </a:ext>
            </a:extLst>
          </p:cNvPr>
          <p:cNvSpPr txBox="1"/>
          <p:nvPr/>
        </p:nvSpPr>
        <p:spPr>
          <a:xfrm>
            <a:off x="2899577" y="1020713"/>
            <a:ext cx="3376245" cy="707886"/>
          </a:xfrm>
          <a:prstGeom prst="rect">
            <a:avLst/>
          </a:prstGeom>
          <a:solidFill>
            <a:srgbClr val="60054C"/>
          </a:solidFill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tserrat ExtraBold" pitchFamily="2" charset="77"/>
              </a:rPr>
              <a:t>Задача дня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68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DADD78B-81FF-001A-C0C8-D5F3570A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30E4237-BF12-932C-54C4-94B641776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4C1912-5D2B-7E9D-5641-E788B89E6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E787A2-D1BC-53C0-EFCD-A15CF641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F5263A5-FA8E-0CAD-FFA6-64ADD006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4D0934-9D3E-5F19-93AC-C3C60FEA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40" y="387860"/>
            <a:ext cx="4813352" cy="4793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785EEF-AEE0-414C-A931-20B75D918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77" y="5231013"/>
            <a:ext cx="1999524" cy="814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F9A829-11D8-821D-4E55-88A01629C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856" y="665501"/>
            <a:ext cx="4928616" cy="5713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C95E70-01F6-3099-AF20-7143D00759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056" y="1536800"/>
            <a:ext cx="7052756" cy="28432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96DEEA-FBE8-7606-4788-401D25F84684}"/>
              </a:ext>
            </a:extLst>
          </p:cNvPr>
          <p:cNvSpPr txBox="1"/>
          <p:nvPr/>
        </p:nvSpPr>
        <p:spPr>
          <a:xfrm>
            <a:off x="415715" y="6538836"/>
            <a:ext cx="314960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06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5DBA7B-478C-27A6-65E2-B160E6244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DCAF48-5703-A6BD-F999-A09138C0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" y="537184"/>
            <a:ext cx="4793139" cy="477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6FA94E1-33E9-F464-EABC-3580BF5CA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82" y="409094"/>
            <a:ext cx="2000389" cy="5667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2E54FF4-AA58-ADD8-14DA-1286A7F1A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147" y="896959"/>
            <a:ext cx="3278970" cy="515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C41E6D-6B8F-03B2-CB44-4E7A092BE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2AE10A-4446-E0B8-C634-4E3F55332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7FC68D-FDD2-7572-1805-FB5BABC0F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47310B-133B-8B6C-5806-4BF75273F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43C6C7-70B1-2D92-8AAB-F7171EC3360D}"/>
              </a:ext>
            </a:extLst>
          </p:cNvPr>
          <p:cNvSpPr txBox="1"/>
          <p:nvPr/>
        </p:nvSpPr>
        <p:spPr>
          <a:xfrm>
            <a:off x="4915949" y="3968089"/>
            <a:ext cx="43013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0" b="1" spc="-150" dirty="0" smtClean="0">
                <a:solidFill>
                  <a:schemeClr val="bg1"/>
                </a:solidFill>
                <a:latin typeface="Oswald SemiBold" pitchFamily="2" charset="77"/>
              </a:rPr>
              <a:t>ЖАСМИН</a:t>
            </a:r>
            <a:endParaRPr lang="en-US" sz="85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C01E30-B1A9-7BF9-00FF-C7385DCA5C40}"/>
              </a:ext>
            </a:extLst>
          </p:cNvPr>
          <p:cNvSpPr txBox="1"/>
          <p:nvPr/>
        </p:nvSpPr>
        <p:spPr>
          <a:xfrm>
            <a:off x="5039614" y="1887598"/>
            <a:ext cx="4337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0" b="1" spc="-150" dirty="0" smtClean="0">
                <a:solidFill>
                  <a:schemeClr val="bg1"/>
                </a:solidFill>
                <a:latin typeface="Oswald SemiBold" pitchFamily="2" charset="77"/>
              </a:rPr>
              <a:t>АМИРОМ</a:t>
            </a:r>
            <a:endParaRPr lang="en-US" sz="85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30DFD6-42A3-C186-C0A3-D94E95FC99B6}"/>
              </a:ext>
            </a:extLst>
          </p:cNvPr>
          <p:cNvSpPr txBox="1"/>
          <p:nvPr/>
        </p:nvSpPr>
        <p:spPr>
          <a:xfrm>
            <a:off x="7956070" y="2321003"/>
            <a:ext cx="11295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i="1" dirty="0" smtClean="0">
                <a:solidFill>
                  <a:schemeClr val="bg1">
                    <a:alpha val="42223"/>
                  </a:schemeClr>
                </a:solidFill>
              </a:rPr>
              <a:t>и</a:t>
            </a:r>
            <a:endParaRPr lang="en-US" sz="5400" i="1" dirty="0">
              <a:solidFill>
                <a:schemeClr val="bg1">
                  <a:alpha val="42223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9B3685-03ED-DAF4-7CBD-EE40935CE719}"/>
              </a:ext>
            </a:extLst>
          </p:cNvPr>
          <p:cNvSpPr txBox="1"/>
          <p:nvPr/>
        </p:nvSpPr>
        <p:spPr>
          <a:xfrm>
            <a:off x="4857572" y="1360302"/>
            <a:ext cx="4228051" cy="48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Montserrat ExtraBold" pitchFamily="2" charset="77"/>
              </a:rPr>
              <a:t>Постановка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itchFamily="2" charset="77"/>
              </a:rPr>
              <a:t>дня</a:t>
            </a:r>
            <a:r>
              <a:rPr lang="en-US" sz="3200" b="1" dirty="0">
                <a:solidFill>
                  <a:schemeClr val="bg1"/>
                </a:solidFill>
                <a:latin typeface="Montserrat ExtraBold" pitchFamily="2" charset="77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</a:t>
            </a:r>
            <a:endParaRPr lang="en-US" sz="36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1DBD13-CBFF-ACA8-8F1B-B18B4BDF00A9}"/>
              </a:ext>
            </a:extLst>
          </p:cNvPr>
          <p:cNvSpPr txBox="1"/>
          <p:nvPr/>
        </p:nvSpPr>
        <p:spPr>
          <a:xfrm>
            <a:off x="415714" y="6538836"/>
            <a:ext cx="31412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72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332CAD-1C7D-837F-92B2-C99FA91B3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2-1</a:t>
            </a:r>
          </a:p>
        </p:txBody>
      </p:sp>
    </p:spTree>
    <p:extLst>
      <p:ext uri="{BB962C8B-B14F-4D97-AF65-F5344CB8AC3E}">
        <p14:creationId xmlns:p14="http://schemas.microsoft.com/office/powerpoint/2010/main" val="876196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A12A81-D5E5-51DF-D235-A140A8349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2-2</a:t>
            </a:r>
          </a:p>
        </p:txBody>
      </p:sp>
    </p:spTree>
    <p:extLst>
      <p:ext uri="{BB962C8B-B14F-4D97-AF65-F5344CB8AC3E}">
        <p14:creationId xmlns:p14="http://schemas.microsoft.com/office/powerpoint/2010/main" val="2039304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F1C93A-622E-B1A8-396A-0F9159178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2-3</a:t>
            </a:r>
          </a:p>
        </p:txBody>
      </p:sp>
    </p:spTree>
    <p:extLst>
      <p:ext uri="{BB962C8B-B14F-4D97-AF65-F5344CB8AC3E}">
        <p14:creationId xmlns:p14="http://schemas.microsoft.com/office/powerpoint/2010/main" val="960789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F3C9B9-CCD6-E0E7-EBE4-6F6F7FCA0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2-4</a:t>
            </a:r>
          </a:p>
        </p:txBody>
      </p:sp>
    </p:spTree>
    <p:extLst>
      <p:ext uri="{BB962C8B-B14F-4D97-AF65-F5344CB8AC3E}">
        <p14:creationId xmlns:p14="http://schemas.microsoft.com/office/powerpoint/2010/main" val="1024188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7D6B35-5BBD-60AF-BBF9-ADBC19235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DCAF48-5703-A6BD-F999-A09138C0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" y="537184"/>
            <a:ext cx="4793139" cy="477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6FA94E1-33E9-F464-EABC-3580BF5CA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82" y="409094"/>
            <a:ext cx="2000389" cy="5667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2E54FF4-AA58-ADD8-14DA-1286A7F1A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147" y="896959"/>
            <a:ext cx="3278970" cy="515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C41E6D-6B8F-03B2-CB44-4E7A092BE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2AE10A-4446-E0B8-C634-4E3F55332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7FC68D-FDD2-7572-1805-FB5BABC0F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47310B-133B-8B6C-5806-4BF75273F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43C6C7-70B1-2D92-8AAB-F7171EC3360D}"/>
              </a:ext>
            </a:extLst>
          </p:cNvPr>
          <p:cNvSpPr txBox="1"/>
          <p:nvPr/>
        </p:nvSpPr>
        <p:spPr>
          <a:xfrm>
            <a:off x="4858743" y="3472747"/>
            <a:ext cx="4518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0" b="1" spc="-150" dirty="0" smtClean="0">
                <a:solidFill>
                  <a:schemeClr val="bg1"/>
                </a:solidFill>
                <a:latin typeface="Oswald SemiBold" pitchFamily="2" charset="77"/>
              </a:rPr>
              <a:t>ЖАСМИН</a:t>
            </a:r>
            <a:endParaRPr lang="en-US" sz="85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C01E30-B1A9-7BF9-00FF-C7385DCA5C40}"/>
              </a:ext>
            </a:extLst>
          </p:cNvPr>
          <p:cNvSpPr txBox="1"/>
          <p:nvPr/>
        </p:nvSpPr>
        <p:spPr>
          <a:xfrm>
            <a:off x="5040510" y="1887599"/>
            <a:ext cx="4745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0" b="1" spc="-150" dirty="0" smtClean="0">
                <a:solidFill>
                  <a:schemeClr val="bg1"/>
                </a:solidFill>
                <a:latin typeface="Oswald SemiBold" pitchFamily="2" charset="77"/>
              </a:rPr>
              <a:t>АМИРОМ</a:t>
            </a:r>
            <a:endParaRPr lang="en-US" sz="85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30DFD6-42A3-C186-C0A3-D94E95FC99B6}"/>
              </a:ext>
            </a:extLst>
          </p:cNvPr>
          <p:cNvSpPr txBox="1"/>
          <p:nvPr/>
        </p:nvSpPr>
        <p:spPr>
          <a:xfrm>
            <a:off x="7690108" y="2903468"/>
            <a:ext cx="1129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chemeClr val="bg1">
                    <a:alpha val="42223"/>
                  </a:schemeClr>
                </a:solidFill>
              </a:rPr>
              <a:t>И</a:t>
            </a:r>
            <a:endParaRPr lang="en-US" sz="5400" i="1" dirty="0">
              <a:solidFill>
                <a:schemeClr val="bg1">
                  <a:alpha val="42223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EDD93F-D089-DE46-D3D5-E2B75C836EEA}"/>
              </a:ext>
            </a:extLst>
          </p:cNvPr>
          <p:cNvSpPr txBox="1"/>
          <p:nvPr/>
        </p:nvSpPr>
        <p:spPr>
          <a:xfrm>
            <a:off x="4878255" y="1374613"/>
            <a:ext cx="4479723" cy="48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Montserrat ExtraBold" pitchFamily="2" charset="77"/>
              </a:rPr>
              <a:t>Постановка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itchFamily="2" charset="77"/>
              </a:rPr>
              <a:t>дня</a:t>
            </a:r>
            <a:r>
              <a:rPr lang="en-US" sz="3200" b="1" dirty="0">
                <a:solidFill>
                  <a:schemeClr val="bg1"/>
                </a:solidFill>
                <a:latin typeface="Montserrat ExtraBold" pitchFamily="2" charset="77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</a:t>
            </a:r>
            <a:endParaRPr lang="en-US" sz="36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9D035F-BC4A-EB5F-7903-8DAE36562B17}"/>
              </a:ext>
            </a:extLst>
          </p:cNvPr>
          <p:cNvSpPr txBox="1"/>
          <p:nvPr/>
        </p:nvSpPr>
        <p:spPr>
          <a:xfrm>
            <a:off x="415715" y="6538836"/>
            <a:ext cx="291471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849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475C45-A506-3422-200B-8CA15A2A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2-5</a:t>
            </a:r>
          </a:p>
        </p:txBody>
      </p:sp>
    </p:spTree>
    <p:extLst>
      <p:ext uri="{BB962C8B-B14F-4D97-AF65-F5344CB8AC3E}">
        <p14:creationId xmlns:p14="http://schemas.microsoft.com/office/powerpoint/2010/main" val="4235804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58268F-7722-0B51-0B06-95E54D0AE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2-6</a:t>
            </a:r>
          </a:p>
        </p:txBody>
      </p:sp>
    </p:spTree>
    <p:extLst>
      <p:ext uri="{BB962C8B-B14F-4D97-AF65-F5344CB8AC3E}">
        <p14:creationId xmlns:p14="http://schemas.microsoft.com/office/powerpoint/2010/main" val="3160778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614EAC-44F3-543E-6E12-7F891C73E2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08" y="-477833"/>
            <a:ext cx="7845584" cy="7813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851D17-F3B2-42F7-20E2-CD566399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46708" y="-714831"/>
            <a:ext cx="8369922" cy="8287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21F1F0-FC9B-79DE-E112-051746D69067}"/>
              </a:ext>
            </a:extLst>
          </p:cNvPr>
          <p:cNvSpPr txBox="1"/>
          <p:nvPr/>
        </p:nvSpPr>
        <p:spPr>
          <a:xfrm>
            <a:off x="1968615" y="624594"/>
            <a:ext cx="57261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… ибо они, как трава, скоро будут подкошены и, как зеленеющий злак, увянут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</a:rPr>
              <a:t>.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ontserrat Extra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3DD7DF-8CF0-3D53-F4BC-924F89526A1C}"/>
              </a:ext>
            </a:extLst>
          </p:cNvPr>
          <p:cNvSpPr txBox="1"/>
          <p:nvPr/>
        </p:nvSpPr>
        <p:spPr>
          <a:xfrm>
            <a:off x="3689101" y="5676519"/>
            <a:ext cx="2744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j-lt"/>
              </a:rPr>
              <a:t>Псалом </a:t>
            </a:r>
            <a:r>
              <a:rPr lang="en-US" sz="3200" dirty="0" smtClean="0">
                <a:latin typeface="+mj-lt"/>
              </a:rPr>
              <a:t>3</a:t>
            </a:r>
            <a:r>
              <a:rPr lang="ru-RU" sz="3200" dirty="0" smtClean="0">
                <a:latin typeface="+mj-lt"/>
              </a:rPr>
              <a:t>6</a:t>
            </a:r>
            <a:r>
              <a:rPr lang="en-US" sz="3200" dirty="0" smtClean="0">
                <a:latin typeface="+mj-lt"/>
              </a:rPr>
              <a:t>:2</a:t>
            </a:r>
            <a:endParaRPr lang="en-US" sz="3200" dirty="0"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FBD566-58CC-EC88-71FB-F18DDFE5D2D8}"/>
              </a:ext>
            </a:extLst>
          </p:cNvPr>
          <p:cNvSpPr txBox="1"/>
          <p:nvPr/>
        </p:nvSpPr>
        <p:spPr>
          <a:xfrm>
            <a:off x="415715" y="6518664"/>
            <a:ext cx="2092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2631A-06C5-0D2E-1253-DE2ABFFD85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8351" y="2799365"/>
            <a:ext cx="2260324" cy="34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5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F5FA40-2FD1-A737-BB6B-D4C6F7A58B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13BC5C-1EFD-C0E8-8EE6-4AF46835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07" y="-477833"/>
            <a:ext cx="7845584" cy="7813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0E922-C46C-0D45-8467-7CFFAE7C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553" y="788654"/>
            <a:ext cx="6648894" cy="5138928"/>
          </a:xfrm>
          <a:effectLst/>
        </p:spPr>
        <p:txBody>
          <a:bodyPr>
            <a:normAutofit/>
          </a:bodyPr>
          <a:lstStyle/>
          <a:p>
            <a:pPr algn="ctr">
              <a:spcAft>
                <a:spcPts val="2400"/>
              </a:spcAft>
            </a:pPr>
            <a:r>
              <a:rPr lang="ru-RU" sz="6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Montserrat ExtraBold" pitchFamily="2" charset="77"/>
              </a:rPr>
              <a:t>Не всегда легко жить, как Божье дитя</a:t>
            </a:r>
            <a:r>
              <a:rPr lang="en-US" sz="6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Montserrat ExtraBold" pitchFamily="2" charset="77"/>
              </a:rPr>
              <a:t>.</a:t>
            </a:r>
            <a:endParaRPr lang="en-US" sz="6600" b="1" i="1" dirty="0">
              <a:solidFill>
                <a:schemeClr val="accent1">
                  <a:lumMod val="75000"/>
                </a:schemeClr>
              </a:solidFill>
              <a:effectLst/>
              <a:latin typeface="Montserrat ExtraBold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42AC11-7DB5-D1EC-82F1-3384E4D5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F7610D-7C13-BFCB-DB88-C9B22F107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09603F-A445-8EE5-797E-A723EE5D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F67F3F-E41D-2CCD-2DCF-7105E98C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0E376B-3D20-1632-74D3-06705EB366F6}"/>
              </a:ext>
            </a:extLst>
          </p:cNvPr>
          <p:cNvSpPr txBox="1"/>
          <p:nvPr/>
        </p:nvSpPr>
        <p:spPr>
          <a:xfrm>
            <a:off x="415715" y="6518664"/>
            <a:ext cx="2042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EE70AA-663C-7AEF-AE6E-B1A81E17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058847" y="-450208"/>
            <a:ext cx="1026306" cy="1026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CA20EF-E5D0-A22D-38A2-A64BEA12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00000">
            <a:off x="4058847" y="6281899"/>
            <a:ext cx="1026306" cy="10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7AD61C-3F4E-6BB8-C25D-E40A0F93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D80EB1-8A30-B1AA-4F9F-AF95F3119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736912-7000-7D98-9798-2C1D56B9B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9404973-22AA-E4EE-183A-6390D0A64765}"/>
              </a:ext>
            </a:extLst>
          </p:cNvPr>
          <p:cNvSpPr/>
          <p:nvPr/>
        </p:nvSpPr>
        <p:spPr>
          <a:xfrm>
            <a:off x="-336884" y="1417320"/>
            <a:ext cx="9714640" cy="566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xmlns="" id="{2FB24824-60C6-D045-8033-83974C41F2D1}"/>
              </a:ext>
            </a:extLst>
          </p:cNvPr>
          <p:cNvGraphicFramePr/>
          <p:nvPr/>
        </p:nvGraphicFramePr>
        <p:xfrm>
          <a:off x="-270933" y="2187019"/>
          <a:ext cx="9076266" cy="49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0B17C0-01C1-E54E-B491-4ABC6BBB5078}"/>
              </a:ext>
            </a:extLst>
          </p:cNvPr>
          <p:cNvSpPr txBox="1"/>
          <p:nvPr/>
        </p:nvSpPr>
        <p:spPr>
          <a:xfrm>
            <a:off x="716730" y="358457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CBD8A8-C994-D441-9479-FA57209C76E8}"/>
              </a:ext>
            </a:extLst>
          </p:cNvPr>
          <p:cNvSpPr txBox="1"/>
          <p:nvPr/>
        </p:nvSpPr>
        <p:spPr>
          <a:xfrm>
            <a:off x="2768600" y="3861404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7AB7E55-A2ED-464D-B4B3-E15140DCCDD1}"/>
              </a:ext>
            </a:extLst>
          </p:cNvPr>
          <p:cNvSpPr txBox="1"/>
          <p:nvPr/>
        </p:nvSpPr>
        <p:spPr>
          <a:xfrm>
            <a:off x="4826000" y="3122460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1238EF-548E-4C4A-B09D-034244BDDE77}"/>
              </a:ext>
            </a:extLst>
          </p:cNvPr>
          <p:cNvSpPr txBox="1"/>
          <p:nvPr/>
        </p:nvSpPr>
        <p:spPr>
          <a:xfrm>
            <a:off x="6876804" y="337424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604825E-3897-1347-8BD4-3F1264077BCA}"/>
              </a:ext>
            </a:extLst>
          </p:cNvPr>
          <p:cNvSpPr txBox="1"/>
          <p:nvPr/>
        </p:nvSpPr>
        <p:spPr>
          <a:xfrm>
            <a:off x="2503965" y="301067"/>
            <a:ext cx="4136069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 ExtraBold" pitchFamily="2" charset="77"/>
              </a:rPr>
              <a:t>Общие баллы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05909F-1A88-6E40-BF8D-32B23B5D97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7055" y="1111332"/>
            <a:ext cx="1490946" cy="1651047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0A30CFE-55A9-3446-99D3-CE6E2E1855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68600" y="1022377"/>
            <a:ext cx="1481484" cy="1740001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79FA816-9F8C-734B-A63E-3F2BB326CF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10683" y="972664"/>
            <a:ext cx="1481484" cy="1789714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22B7E9-6304-8441-A7AB-5DDFEFE159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2766" y="1091979"/>
            <a:ext cx="1481484" cy="1670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268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56C8A1-E87B-CD63-8FA1-4E845B6D6E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1CFD30-760E-B787-BF6C-B5C8EE2E68B4}"/>
              </a:ext>
            </a:extLst>
          </p:cNvPr>
          <p:cNvSpPr/>
          <p:nvPr/>
        </p:nvSpPr>
        <p:spPr>
          <a:xfrm>
            <a:off x="-336884" y="1630666"/>
            <a:ext cx="9714640" cy="545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F9565D-ABF2-A1A6-2CD3-189A1BA2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94EA7C-5DC9-F93D-9F38-3D1C6BFE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xmlns="" id="{2FB24824-60C6-D045-8033-83974C41F2D1}"/>
              </a:ext>
            </a:extLst>
          </p:cNvPr>
          <p:cNvGraphicFramePr/>
          <p:nvPr/>
        </p:nvGraphicFramePr>
        <p:xfrm>
          <a:off x="-103695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0B17C0-01C1-E54E-B491-4ABC6BBB5078}"/>
              </a:ext>
            </a:extLst>
          </p:cNvPr>
          <p:cNvSpPr txBox="1"/>
          <p:nvPr/>
        </p:nvSpPr>
        <p:spPr>
          <a:xfrm>
            <a:off x="264369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CBD8A8-C994-D441-9479-FA57209C76E8}"/>
              </a:ext>
            </a:extLst>
          </p:cNvPr>
          <p:cNvSpPr txBox="1"/>
          <p:nvPr/>
        </p:nvSpPr>
        <p:spPr>
          <a:xfrm>
            <a:off x="1311492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7AB7E55-A2ED-464D-B4B3-E15140DCCDD1}"/>
              </a:ext>
            </a:extLst>
          </p:cNvPr>
          <p:cNvSpPr txBox="1"/>
          <p:nvPr/>
        </p:nvSpPr>
        <p:spPr>
          <a:xfrm>
            <a:off x="2375926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1238EF-548E-4C4A-B09D-034244BDDE77}"/>
              </a:ext>
            </a:extLst>
          </p:cNvPr>
          <p:cNvSpPr txBox="1"/>
          <p:nvPr/>
        </p:nvSpPr>
        <p:spPr>
          <a:xfrm>
            <a:off x="3441203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604825E-3897-1347-8BD4-3F1264077BCA}"/>
              </a:ext>
            </a:extLst>
          </p:cNvPr>
          <p:cNvSpPr txBox="1"/>
          <p:nvPr/>
        </p:nvSpPr>
        <p:spPr>
          <a:xfrm>
            <a:off x="2519661" y="360572"/>
            <a:ext cx="4136069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 ExtraBold" pitchFamily="2" charset="77"/>
              </a:rPr>
              <a:t>Общие баллы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AE8D21-57FF-A14C-8D07-D2A589FE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80637" y="1292024"/>
            <a:ext cx="848613" cy="102517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500ED63-91B8-184F-A3F0-CDC3056F86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21234" y="1292024"/>
            <a:ext cx="872859" cy="102517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A07407-66E7-D543-993B-163C264731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3883" y="1292024"/>
            <a:ext cx="925759" cy="102517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03163C0-E356-AD46-8036-C9B55A0EA7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18013" y="1292024"/>
            <a:ext cx="909228" cy="1025170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5D98CC5-0D1D-3D43-BADB-A755B07F3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798104" y="1292024"/>
            <a:ext cx="942902" cy="1025170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C6FC27-DCA2-7B48-920B-9D8716F10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767661" y="1292024"/>
            <a:ext cx="909228" cy="1025170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D983F4C-9F31-8F44-A444-84BBFB92D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06820" y="1300787"/>
            <a:ext cx="929107" cy="1016407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E5E51AE-6C14-1841-9565-3B53F78853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897836" y="1300787"/>
            <a:ext cx="934843" cy="1016407"/>
          </a:xfrm>
          <a:prstGeom prst="rect">
            <a:avLst/>
          </a:prstGeom>
          <a:effectLst/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xmlns="" id="{366DD9B6-5169-5649-B687-AB8BEFFE7234}"/>
              </a:ext>
            </a:extLst>
          </p:cNvPr>
          <p:cNvGraphicFramePr/>
          <p:nvPr/>
        </p:nvGraphicFramePr>
        <p:xfrm>
          <a:off x="4308047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742A26F-2260-3142-9BE5-58A98D5CC214}"/>
              </a:ext>
            </a:extLst>
          </p:cNvPr>
          <p:cNvSpPr txBox="1"/>
          <p:nvPr/>
        </p:nvSpPr>
        <p:spPr>
          <a:xfrm>
            <a:off x="4676111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988185F-F318-584B-A531-8B1BE3EC8D30}"/>
              </a:ext>
            </a:extLst>
          </p:cNvPr>
          <p:cNvSpPr txBox="1"/>
          <p:nvPr/>
        </p:nvSpPr>
        <p:spPr>
          <a:xfrm>
            <a:off x="5723234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657D837-41C9-8242-A39E-CDBF9B3443C5}"/>
              </a:ext>
            </a:extLst>
          </p:cNvPr>
          <p:cNvSpPr txBox="1"/>
          <p:nvPr/>
        </p:nvSpPr>
        <p:spPr>
          <a:xfrm>
            <a:off x="6787668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9BF326-FEE3-B747-BF8A-4FB625487C3C}"/>
              </a:ext>
            </a:extLst>
          </p:cNvPr>
          <p:cNvSpPr txBox="1"/>
          <p:nvPr/>
        </p:nvSpPr>
        <p:spPr>
          <a:xfrm>
            <a:off x="7852945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78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  <p:bldGraphic spid="23" grpId="0" uiExpand="1">
        <p:bldSub>
          <a:bldChart bld="category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B71F77-040B-94F4-1362-641CBF0303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9" y="-477833"/>
            <a:ext cx="7845584" cy="7813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21F1F0-FC9B-79DE-E112-051746D69067}"/>
              </a:ext>
            </a:extLst>
          </p:cNvPr>
          <p:cNvSpPr txBox="1"/>
          <p:nvPr/>
        </p:nvSpPr>
        <p:spPr>
          <a:xfrm>
            <a:off x="1258349" y="2206432"/>
            <a:ext cx="63468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Raleway" panose="020B0003030101060003" pitchFamily="34" charset="0"/>
              </a:rPr>
              <a:t>Прочитай </a:t>
            </a:r>
            <a:r>
              <a:rPr lang="ru-RU" sz="4800" b="1" dirty="0" smtClean="0">
                <a:latin typeface="Raleway" panose="020B0003030101060003" pitchFamily="34" charset="0"/>
              </a:rPr>
              <a:t>Есфирь </a:t>
            </a:r>
            <a:r>
              <a:rPr lang="en-US" sz="4800" b="1" dirty="0" smtClean="0">
                <a:effectLst/>
                <a:latin typeface="Raleway" panose="020B0003030101060003" pitchFamily="34" charset="0"/>
              </a:rPr>
              <a:t>2:21-23</a:t>
            </a:r>
            <a:r>
              <a:rPr lang="en-US" sz="4800" dirty="0">
                <a:effectLst/>
                <a:latin typeface="Raleway" panose="020B0003030101060003" pitchFamily="34" charset="0"/>
              </a:rPr>
              <a:t>. </a:t>
            </a:r>
            <a:r>
              <a:rPr lang="ru-RU" sz="4800" dirty="0" smtClean="0">
                <a:effectLst/>
                <a:latin typeface="Raleway" panose="020B0003030101060003" pitchFamily="34" charset="0"/>
              </a:rPr>
              <a:t>Как звали двух мужчин, которые замышляли убить царя</a:t>
            </a:r>
            <a:r>
              <a:rPr lang="en-US" sz="4800" dirty="0" smtClean="0">
                <a:effectLst/>
                <a:latin typeface="Raleway" panose="020B0003030101060003" pitchFamily="34" charset="0"/>
              </a:rPr>
              <a:t>?</a:t>
            </a:r>
            <a:endParaRPr lang="en-US" sz="4800" dirty="0">
              <a:effectLst/>
              <a:latin typeface="Raleway" panose="020B00030301010600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FBD566-58CC-EC88-71FB-F18DDFE5D2D8}"/>
              </a:ext>
            </a:extLst>
          </p:cNvPr>
          <p:cNvSpPr txBox="1"/>
          <p:nvPr/>
        </p:nvSpPr>
        <p:spPr>
          <a:xfrm>
            <a:off x="415715" y="6518664"/>
            <a:ext cx="2000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</a:t>
            </a:r>
            <a:r>
              <a:rPr lang="ru-RU" sz="600" dirty="0" smtClean="0">
                <a:solidFill>
                  <a:schemeClr val="bg1"/>
                </a:solidFill>
                <a:latin typeface="Raleway" panose="020B0003030101060003" pitchFamily="34" charset="0"/>
              </a:rPr>
              <a:t>Детей Европы.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E016A0-5751-C33F-16BF-576E94B9A14F}"/>
              </a:ext>
            </a:extLst>
          </p:cNvPr>
          <p:cNvSpPr txBox="1"/>
          <p:nvPr/>
        </p:nvSpPr>
        <p:spPr>
          <a:xfrm>
            <a:off x="2899577" y="1020713"/>
            <a:ext cx="3376244" cy="707886"/>
          </a:xfrm>
          <a:prstGeom prst="rect">
            <a:avLst/>
          </a:prstGeom>
          <a:solidFill>
            <a:srgbClr val="0465B6"/>
          </a:solidFill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 ExtraBold" pitchFamily="2" charset="77"/>
              </a:rPr>
              <a:t>Задача дня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5988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DADD78B-81FF-001A-C0C8-D5F3570A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30E4237-BF12-932C-54C4-94B641776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4C1912-5D2B-7E9D-5641-E788B89E6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E787A2-D1BC-53C0-EFCD-A15CF641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F5263A5-FA8E-0CAD-FFA6-64ADD006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4D0934-9D3E-5F19-93AC-C3C60FEA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64140" y="387861"/>
            <a:ext cx="4813352" cy="4793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785EEF-AEE0-414C-A931-20B75D918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77" y="5231043"/>
            <a:ext cx="1999524" cy="814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F9A829-11D8-821D-4E55-88A01629C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856" y="665501"/>
            <a:ext cx="4928616" cy="5713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C95E70-01F6-3099-AF20-7143D00759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125" y="1529712"/>
            <a:ext cx="7094211" cy="28599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2FF27DC-49E4-A033-C42D-D9EBFDE9B5A3}"/>
              </a:ext>
            </a:extLst>
          </p:cNvPr>
          <p:cNvSpPr txBox="1"/>
          <p:nvPr/>
        </p:nvSpPr>
        <p:spPr>
          <a:xfrm>
            <a:off x="415715" y="6538836"/>
            <a:ext cx="29314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7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1B7F63-FE2D-CBC0-35AF-1A4FB254C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DCAF48-5703-A6BD-F999-A09138C0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2193" y="896959"/>
            <a:ext cx="4793139" cy="4773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6FA94E1-33E9-F464-EABC-3580BF5CA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82" y="409094"/>
            <a:ext cx="2000389" cy="5667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2E54FF4-AA58-ADD8-14DA-1286A7F1A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147" y="896959"/>
            <a:ext cx="3278970" cy="515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C41E6D-6B8F-03B2-CB44-4E7A092BE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2AE10A-4446-E0B8-C634-4E3F55332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7FC68D-FDD2-7572-1805-FB5BABC0F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47310B-133B-8B6C-5806-4BF75273F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D11FAA-FFCA-7FF9-6EC0-BCC96F930BA8}"/>
              </a:ext>
            </a:extLst>
          </p:cNvPr>
          <p:cNvSpPr txBox="1"/>
          <p:nvPr/>
        </p:nvSpPr>
        <p:spPr>
          <a:xfrm>
            <a:off x="4867071" y="1401312"/>
            <a:ext cx="427692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Montserrat ExtraBold" pitchFamily="2" charset="77"/>
              </a:rPr>
              <a:t>Постановка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itchFamily="2" charset="77"/>
              </a:rPr>
              <a:t>дня</a:t>
            </a:r>
            <a:r>
              <a:rPr lang="en-US" sz="3200" b="1" dirty="0">
                <a:solidFill>
                  <a:schemeClr val="bg1"/>
                </a:solidFill>
                <a:latin typeface="Montserrat ExtraBold" pitchFamily="2" charset="77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</a:t>
            </a:r>
            <a:endParaRPr lang="en-US" sz="32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43C6C7-70B1-2D92-8AAB-F7171EC3360D}"/>
              </a:ext>
            </a:extLst>
          </p:cNvPr>
          <p:cNvSpPr txBox="1"/>
          <p:nvPr/>
        </p:nvSpPr>
        <p:spPr>
          <a:xfrm>
            <a:off x="4867071" y="3941939"/>
            <a:ext cx="4518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0" b="1" spc="-150" dirty="0">
                <a:solidFill>
                  <a:schemeClr val="bg1"/>
                </a:solidFill>
                <a:latin typeface="Oswald SemiBold" pitchFamily="2" charset="77"/>
              </a:rPr>
              <a:t>ЖАСМИН</a:t>
            </a:r>
            <a:endParaRPr lang="en-US" sz="85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C01E30-B1A9-7BF9-00FF-C7385DCA5C40}"/>
              </a:ext>
            </a:extLst>
          </p:cNvPr>
          <p:cNvSpPr txBox="1"/>
          <p:nvPr/>
        </p:nvSpPr>
        <p:spPr>
          <a:xfrm>
            <a:off x="5041782" y="1887599"/>
            <a:ext cx="416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0" b="1" spc="-150" dirty="0">
                <a:solidFill>
                  <a:schemeClr val="bg1"/>
                </a:solidFill>
                <a:latin typeface="Oswald SemiBold" pitchFamily="2" charset="77"/>
              </a:rPr>
              <a:t>АМИРОМ</a:t>
            </a:r>
            <a:endParaRPr lang="en-US" sz="85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30DFD6-42A3-C186-C0A3-D94E95FC99B6}"/>
              </a:ext>
            </a:extLst>
          </p:cNvPr>
          <p:cNvSpPr txBox="1"/>
          <p:nvPr/>
        </p:nvSpPr>
        <p:spPr>
          <a:xfrm>
            <a:off x="7956070" y="2364751"/>
            <a:ext cx="11295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i="1" dirty="0">
                <a:solidFill>
                  <a:schemeClr val="accent1">
                    <a:lumMod val="50000"/>
                    <a:alpha val="42223"/>
                  </a:schemeClr>
                </a:solidFill>
              </a:rPr>
              <a:t>и</a:t>
            </a:r>
            <a:endParaRPr lang="en-US" sz="5400" i="1" dirty="0">
              <a:solidFill>
                <a:schemeClr val="accent1">
                  <a:lumMod val="50000"/>
                  <a:alpha val="42223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6A7922-59FD-8641-150B-EB12597216AA}"/>
              </a:ext>
            </a:extLst>
          </p:cNvPr>
          <p:cNvSpPr txBox="1"/>
          <p:nvPr/>
        </p:nvSpPr>
        <p:spPr>
          <a:xfrm>
            <a:off x="415715" y="6538836"/>
            <a:ext cx="28979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095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3A28C3-A9E8-9977-F9B8-2BAEB7D37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3-1</a:t>
            </a:r>
          </a:p>
        </p:txBody>
      </p:sp>
    </p:spTree>
    <p:extLst>
      <p:ext uri="{BB962C8B-B14F-4D97-AF65-F5344CB8AC3E}">
        <p14:creationId xmlns:p14="http://schemas.microsoft.com/office/powerpoint/2010/main" val="155827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675A8A-9506-1049-5FE3-B860A9020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BA2A1B-1056-1A40-F9B0-595C7C20BD26}"/>
              </a:ext>
            </a:extLst>
          </p:cNvPr>
          <p:cNvSpPr txBox="1"/>
          <p:nvPr/>
        </p:nvSpPr>
        <p:spPr>
          <a:xfrm>
            <a:off x="150461" y="6373723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2991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BBF5C6-0C02-5C00-110C-8B112C6A1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3-2</a:t>
            </a:r>
          </a:p>
        </p:txBody>
      </p:sp>
    </p:spTree>
    <p:extLst>
      <p:ext uri="{BB962C8B-B14F-4D97-AF65-F5344CB8AC3E}">
        <p14:creationId xmlns:p14="http://schemas.microsoft.com/office/powerpoint/2010/main" val="4178559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9E0D93-E20B-D626-C159-D35438491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3-3</a:t>
            </a:r>
          </a:p>
        </p:txBody>
      </p:sp>
    </p:spTree>
    <p:extLst>
      <p:ext uri="{BB962C8B-B14F-4D97-AF65-F5344CB8AC3E}">
        <p14:creationId xmlns:p14="http://schemas.microsoft.com/office/powerpoint/2010/main" val="1175633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F486B2-0FE1-019C-E18C-6F7B1A1C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3-4</a:t>
            </a:r>
          </a:p>
        </p:txBody>
      </p:sp>
    </p:spTree>
    <p:extLst>
      <p:ext uri="{BB962C8B-B14F-4D97-AF65-F5344CB8AC3E}">
        <p14:creationId xmlns:p14="http://schemas.microsoft.com/office/powerpoint/2010/main" val="1784235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3-5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0D67D7-89A3-C841-4893-BB216FCCB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68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5D119F-AF8D-D4D4-C20A-3BE77A24E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3-6</a:t>
            </a:r>
          </a:p>
        </p:txBody>
      </p:sp>
    </p:spTree>
    <p:extLst>
      <p:ext uri="{BB962C8B-B14F-4D97-AF65-F5344CB8AC3E}">
        <p14:creationId xmlns:p14="http://schemas.microsoft.com/office/powerpoint/2010/main" val="3440466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2AA012-5CE9-FD1A-776A-46736268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7808" y="-477831"/>
            <a:ext cx="7845584" cy="78136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851D17-F3B2-42F7-20E2-CD566399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45638" y="-714831"/>
            <a:ext cx="8369922" cy="8287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21F1F0-FC9B-79DE-E112-051746D69067}"/>
              </a:ext>
            </a:extLst>
          </p:cNvPr>
          <p:cNvSpPr txBox="1"/>
          <p:nvPr/>
        </p:nvSpPr>
        <p:spPr>
          <a:xfrm>
            <a:off x="2256639" y="1091023"/>
            <a:ext cx="54370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Montserrat ExtraBold" pitchFamily="2" charset="77"/>
              </a:rPr>
              <a:t>Уповай на Господа и делай добро</a:t>
            </a:r>
            <a:r>
              <a:rPr lang="en-US" sz="4800" b="1" dirty="0" smtClean="0">
                <a:solidFill>
                  <a:schemeClr val="bg1"/>
                </a:solidFill>
                <a:latin typeface="Montserrat ExtraBold" pitchFamily="2" charset="77"/>
              </a:rPr>
              <a:t>; </a:t>
            </a:r>
            <a:r>
              <a:rPr lang="ru-RU" sz="4800" b="1" dirty="0" smtClean="0">
                <a:solidFill>
                  <a:schemeClr val="bg1"/>
                </a:solidFill>
                <a:latin typeface="Montserrat ExtraBold" pitchFamily="2" charset="77"/>
              </a:rPr>
              <a:t>живи на земле и храни истину</a:t>
            </a:r>
            <a:r>
              <a:rPr lang="en-US" sz="4800" b="1" dirty="0" smtClean="0">
                <a:solidFill>
                  <a:schemeClr val="bg1"/>
                </a:solidFill>
                <a:latin typeface="Montserrat ExtraBold" pitchFamily="2" charset="77"/>
              </a:rPr>
              <a:t>.</a:t>
            </a:r>
            <a:endParaRPr lang="en-US" sz="48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75E1CA8-B06A-9E90-0B87-C820E92AA6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3075" y="1805853"/>
            <a:ext cx="2922464" cy="45243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3DD7DF-8CF0-3D53-F4BC-924F89526A1C}"/>
              </a:ext>
            </a:extLst>
          </p:cNvPr>
          <p:cNvSpPr txBox="1"/>
          <p:nvPr/>
        </p:nvSpPr>
        <p:spPr>
          <a:xfrm>
            <a:off x="3689101" y="5676519"/>
            <a:ext cx="2743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j-lt"/>
              </a:rPr>
              <a:t>Псалом 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ru-RU" sz="3200" dirty="0" smtClean="0">
                <a:solidFill>
                  <a:schemeClr val="bg1"/>
                </a:solidFill>
                <a:latin typeface="+mj-lt"/>
              </a:rPr>
              <a:t>6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:3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FBD566-58CC-EC88-71FB-F18DDFE5D2D8}"/>
              </a:ext>
            </a:extLst>
          </p:cNvPr>
          <p:cNvSpPr txBox="1"/>
          <p:nvPr/>
        </p:nvSpPr>
        <p:spPr>
          <a:xfrm>
            <a:off x="415715" y="6518664"/>
            <a:ext cx="2008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13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1346FF-C4C8-F8A3-7F7A-412A116C1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13BC5C-1EFD-C0E8-8EE6-4AF46835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9207" y="-477831"/>
            <a:ext cx="7845584" cy="7813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0E922-C46C-0D45-8467-7CFFAE7C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958" y="788653"/>
            <a:ext cx="7071919" cy="6069347"/>
          </a:xfrm>
          <a:effectLst/>
        </p:spPr>
        <p:txBody>
          <a:bodyPr>
            <a:normAutofit/>
          </a:bodyPr>
          <a:lstStyle/>
          <a:p>
            <a:pPr algn="ctr">
              <a:spcAft>
                <a:spcPts val="2400"/>
              </a:spcAft>
            </a:pPr>
            <a:r>
              <a:rPr lang="ru-RU" sz="6600" b="1" i="1" dirty="0" smtClean="0">
                <a:solidFill>
                  <a:schemeClr val="bg1"/>
                </a:solidFill>
                <a:effectLst/>
                <a:latin typeface="Montserrat ExtraBold" pitchFamily="2" charset="77"/>
              </a:rPr>
              <a:t>Часть Своих замыслов Бог хочет осуществлять через Своих детей</a:t>
            </a:r>
            <a:r>
              <a:rPr lang="en-US" sz="6600" b="1" i="1" dirty="0" smtClean="0">
                <a:solidFill>
                  <a:schemeClr val="bg1"/>
                </a:solidFill>
                <a:effectLst/>
                <a:latin typeface="Montserrat ExtraBold" pitchFamily="2" charset="77"/>
              </a:rPr>
              <a:t>.</a:t>
            </a:r>
            <a:endParaRPr lang="en-US" sz="6600" b="1" i="1" dirty="0">
              <a:solidFill>
                <a:schemeClr val="bg1"/>
              </a:solidFill>
              <a:effectLst/>
              <a:latin typeface="Montserrat ExtraBold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42AC11-7DB5-D1EC-82F1-3384E4D5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F7610D-7C13-BFCB-DB88-C9B22F107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09603F-A445-8EE5-797E-A723EE5D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F67F3F-E41D-2CCD-2DCF-7105E98C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0E376B-3D20-1632-74D3-06705EB366F6}"/>
              </a:ext>
            </a:extLst>
          </p:cNvPr>
          <p:cNvSpPr txBox="1"/>
          <p:nvPr/>
        </p:nvSpPr>
        <p:spPr>
          <a:xfrm>
            <a:off x="415715" y="6518664"/>
            <a:ext cx="2017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EE70AA-663C-7AEF-AE6E-B1A81E17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058847" y="-450208"/>
            <a:ext cx="1026306" cy="1026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CA20EF-E5D0-A22D-38A2-A64BEA12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00000">
            <a:off x="4058847" y="6281899"/>
            <a:ext cx="1026306" cy="10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E8CAD5-5FC1-1F0B-1CF9-548A7C12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D80EB1-8A30-B1AA-4F9F-AF95F3119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736912-7000-7D98-9798-2C1D56B9B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9404973-22AA-E4EE-183A-6390D0A64765}"/>
              </a:ext>
            </a:extLst>
          </p:cNvPr>
          <p:cNvSpPr/>
          <p:nvPr/>
        </p:nvSpPr>
        <p:spPr>
          <a:xfrm>
            <a:off x="-336884" y="1417320"/>
            <a:ext cx="9714640" cy="566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xmlns="" id="{2FB24824-60C6-D045-8033-83974C41F2D1}"/>
              </a:ext>
            </a:extLst>
          </p:cNvPr>
          <p:cNvGraphicFramePr/>
          <p:nvPr/>
        </p:nvGraphicFramePr>
        <p:xfrm>
          <a:off x="-270933" y="2187019"/>
          <a:ext cx="9076266" cy="49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0B17C0-01C1-E54E-B491-4ABC6BBB5078}"/>
              </a:ext>
            </a:extLst>
          </p:cNvPr>
          <p:cNvSpPr txBox="1"/>
          <p:nvPr/>
        </p:nvSpPr>
        <p:spPr>
          <a:xfrm>
            <a:off x="716730" y="358457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CBD8A8-C994-D441-9479-FA57209C76E8}"/>
              </a:ext>
            </a:extLst>
          </p:cNvPr>
          <p:cNvSpPr txBox="1"/>
          <p:nvPr/>
        </p:nvSpPr>
        <p:spPr>
          <a:xfrm>
            <a:off x="2768600" y="3861404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7AB7E55-A2ED-464D-B4B3-E15140DCCDD1}"/>
              </a:ext>
            </a:extLst>
          </p:cNvPr>
          <p:cNvSpPr txBox="1"/>
          <p:nvPr/>
        </p:nvSpPr>
        <p:spPr>
          <a:xfrm>
            <a:off x="4826000" y="3122460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1238EF-548E-4C4A-B09D-034244BDDE77}"/>
              </a:ext>
            </a:extLst>
          </p:cNvPr>
          <p:cNvSpPr txBox="1"/>
          <p:nvPr/>
        </p:nvSpPr>
        <p:spPr>
          <a:xfrm>
            <a:off x="6876804" y="337424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604825E-3897-1347-8BD4-3F1264077BCA}"/>
              </a:ext>
            </a:extLst>
          </p:cNvPr>
          <p:cNvSpPr txBox="1"/>
          <p:nvPr/>
        </p:nvSpPr>
        <p:spPr>
          <a:xfrm>
            <a:off x="2503965" y="301067"/>
            <a:ext cx="4136069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 ExtraBold" pitchFamily="2" charset="77"/>
              </a:rPr>
              <a:t>Общие баллы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05909F-1A88-6E40-BF8D-32B23B5D97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7055" y="1111332"/>
            <a:ext cx="1490946" cy="1651047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0A30CFE-55A9-3446-99D3-CE6E2E1855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68600" y="1022377"/>
            <a:ext cx="1481484" cy="1740001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79FA816-9F8C-734B-A63E-3F2BB326CF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10683" y="972664"/>
            <a:ext cx="1481484" cy="1789714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22B7E9-6304-8441-A7AB-5DDFEFE159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2766" y="1091979"/>
            <a:ext cx="1481484" cy="1670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2983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26AF80-7E2E-FED0-CD53-8DD465A001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1CFD30-760E-B787-BF6C-B5C8EE2E68B4}"/>
              </a:ext>
            </a:extLst>
          </p:cNvPr>
          <p:cNvSpPr/>
          <p:nvPr/>
        </p:nvSpPr>
        <p:spPr>
          <a:xfrm>
            <a:off x="-336884" y="1630666"/>
            <a:ext cx="9714640" cy="545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F9565D-ABF2-A1A6-2CD3-189A1BA2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94EA7C-5DC9-F93D-9F38-3D1C6BFE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xmlns="" id="{2FB24824-60C6-D045-8033-83974C41F2D1}"/>
              </a:ext>
            </a:extLst>
          </p:cNvPr>
          <p:cNvGraphicFramePr/>
          <p:nvPr/>
        </p:nvGraphicFramePr>
        <p:xfrm>
          <a:off x="-103695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0B17C0-01C1-E54E-B491-4ABC6BBB5078}"/>
              </a:ext>
            </a:extLst>
          </p:cNvPr>
          <p:cNvSpPr txBox="1"/>
          <p:nvPr/>
        </p:nvSpPr>
        <p:spPr>
          <a:xfrm>
            <a:off x="264369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CBD8A8-C994-D441-9479-FA57209C76E8}"/>
              </a:ext>
            </a:extLst>
          </p:cNvPr>
          <p:cNvSpPr txBox="1"/>
          <p:nvPr/>
        </p:nvSpPr>
        <p:spPr>
          <a:xfrm>
            <a:off x="1311492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7AB7E55-A2ED-464D-B4B3-E15140DCCDD1}"/>
              </a:ext>
            </a:extLst>
          </p:cNvPr>
          <p:cNvSpPr txBox="1"/>
          <p:nvPr/>
        </p:nvSpPr>
        <p:spPr>
          <a:xfrm>
            <a:off x="2375926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1238EF-548E-4C4A-B09D-034244BDDE77}"/>
              </a:ext>
            </a:extLst>
          </p:cNvPr>
          <p:cNvSpPr txBox="1"/>
          <p:nvPr/>
        </p:nvSpPr>
        <p:spPr>
          <a:xfrm>
            <a:off x="3441203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604825E-3897-1347-8BD4-3F1264077BCA}"/>
              </a:ext>
            </a:extLst>
          </p:cNvPr>
          <p:cNvSpPr txBox="1"/>
          <p:nvPr/>
        </p:nvSpPr>
        <p:spPr>
          <a:xfrm>
            <a:off x="2519661" y="360572"/>
            <a:ext cx="4136069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 ExtraBold" pitchFamily="2" charset="77"/>
              </a:rPr>
              <a:t>Общие баллы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AE8D21-57FF-A14C-8D07-D2A589FE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80637" y="1292024"/>
            <a:ext cx="848613" cy="102517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500ED63-91B8-184F-A3F0-CDC3056F86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21234" y="1292024"/>
            <a:ext cx="872859" cy="102517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A07407-66E7-D543-993B-163C264731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3883" y="1292024"/>
            <a:ext cx="925759" cy="102517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03163C0-E356-AD46-8036-C9B55A0EA7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18013" y="1292024"/>
            <a:ext cx="909228" cy="1025170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5D98CC5-0D1D-3D43-BADB-A755B07F3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798104" y="1292024"/>
            <a:ext cx="942902" cy="1025170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C6FC27-DCA2-7B48-920B-9D8716F10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767661" y="1292024"/>
            <a:ext cx="909228" cy="1025170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D983F4C-9F31-8F44-A444-84BBFB92D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06820" y="1300787"/>
            <a:ext cx="929107" cy="1016407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E5E51AE-6C14-1841-9565-3B53F78853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897836" y="1300787"/>
            <a:ext cx="934843" cy="1016407"/>
          </a:xfrm>
          <a:prstGeom prst="rect">
            <a:avLst/>
          </a:prstGeom>
          <a:effectLst/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xmlns="" id="{366DD9B6-5169-5649-B687-AB8BEFFE7234}"/>
              </a:ext>
            </a:extLst>
          </p:cNvPr>
          <p:cNvGraphicFramePr/>
          <p:nvPr/>
        </p:nvGraphicFramePr>
        <p:xfrm>
          <a:off x="4308047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742A26F-2260-3142-9BE5-58A98D5CC214}"/>
              </a:ext>
            </a:extLst>
          </p:cNvPr>
          <p:cNvSpPr txBox="1"/>
          <p:nvPr/>
        </p:nvSpPr>
        <p:spPr>
          <a:xfrm>
            <a:off x="4676111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988185F-F318-584B-A531-8B1BE3EC8D30}"/>
              </a:ext>
            </a:extLst>
          </p:cNvPr>
          <p:cNvSpPr txBox="1"/>
          <p:nvPr/>
        </p:nvSpPr>
        <p:spPr>
          <a:xfrm>
            <a:off x="5723234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657D837-41C9-8242-A39E-CDBF9B3443C5}"/>
              </a:ext>
            </a:extLst>
          </p:cNvPr>
          <p:cNvSpPr txBox="1"/>
          <p:nvPr/>
        </p:nvSpPr>
        <p:spPr>
          <a:xfrm>
            <a:off x="6787668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9BF326-FEE3-B747-BF8A-4FB625487C3C}"/>
              </a:ext>
            </a:extLst>
          </p:cNvPr>
          <p:cNvSpPr txBox="1"/>
          <p:nvPr/>
        </p:nvSpPr>
        <p:spPr>
          <a:xfrm>
            <a:off x="7852945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43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  <p:bldGraphic spid="23" grpId="0" uiExpand="1">
        <p:bldSub>
          <a:bldChart bld="category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2505D5-F139-BB29-A9B7-966F4692C7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0" y="1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1439" y="-477831"/>
            <a:ext cx="7845584" cy="78136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21F1F0-FC9B-79DE-E112-051746D69067}"/>
              </a:ext>
            </a:extLst>
          </p:cNvPr>
          <p:cNvSpPr txBox="1"/>
          <p:nvPr/>
        </p:nvSpPr>
        <p:spPr>
          <a:xfrm>
            <a:off x="1463040" y="2051635"/>
            <a:ext cx="6217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Одна из вещей, которую Бог хочет, чтобы Его дети делали, - прощали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. </a:t>
            </a:r>
            <a:r>
              <a:rPr lang="ru-RU" sz="4000" dirty="0" smtClean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Почему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, </a:t>
            </a:r>
            <a:r>
              <a:rPr lang="ru-RU" sz="4000" dirty="0" smtClean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согласно Посланию к </a:t>
            </a:r>
            <a:r>
              <a:rPr lang="ru-RU" sz="4000" b="1" dirty="0" err="1" smtClean="0">
                <a:solidFill>
                  <a:schemeClr val="bg1"/>
                </a:solidFill>
                <a:latin typeface="Raleway" panose="020B0003030101060003" pitchFamily="34" charset="0"/>
              </a:rPr>
              <a:t>Ефесянам</a:t>
            </a:r>
            <a:r>
              <a:rPr lang="ru-RU" sz="4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4:32</a:t>
            </a:r>
            <a:r>
              <a:rPr lang="en-US" sz="4000" dirty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, </a:t>
            </a:r>
            <a:r>
              <a:rPr lang="ru-RU" sz="4000" dirty="0" smtClean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они способны прощать других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Raleway" panose="020B00030301010600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FBD566-58CC-EC88-71FB-F18DDFE5D2D8}"/>
              </a:ext>
            </a:extLst>
          </p:cNvPr>
          <p:cNvSpPr txBox="1"/>
          <p:nvPr/>
        </p:nvSpPr>
        <p:spPr>
          <a:xfrm>
            <a:off x="415715" y="6518664"/>
            <a:ext cx="2008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365B27-42B0-1EDB-89F0-E35E7FE0FB96}"/>
              </a:ext>
            </a:extLst>
          </p:cNvPr>
          <p:cNvSpPr txBox="1"/>
          <p:nvPr/>
        </p:nvSpPr>
        <p:spPr>
          <a:xfrm>
            <a:off x="2899577" y="1020713"/>
            <a:ext cx="3376245" cy="707886"/>
          </a:xfrm>
          <a:prstGeom prst="rect">
            <a:avLst/>
          </a:prstGeom>
          <a:solidFill>
            <a:srgbClr val="F79B00"/>
          </a:solidFill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Montserrat ExtraBold" pitchFamily="2" charset="77"/>
              </a:rPr>
              <a:t>Задача дня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13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8D085E-F469-B801-F23F-080BB1B93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9B545E-5FAB-EE5B-70F6-CCDD9192F0B0}"/>
              </a:ext>
            </a:extLst>
          </p:cNvPr>
          <p:cNvSpPr txBox="1"/>
          <p:nvPr/>
        </p:nvSpPr>
        <p:spPr>
          <a:xfrm>
            <a:off x="150461" y="63737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3202457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DADD78B-81FF-001A-C0C8-D5F3570A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30E4237-BF12-932C-54C4-94B641776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4C1912-5D2B-7E9D-5641-E788B89E6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E787A2-D1BC-53C0-EFCD-A15CF641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F5263A5-FA8E-0CAD-FFA6-64ADD006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4D0934-9D3E-5F19-93AC-C3C60FEA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40" y="387860"/>
            <a:ext cx="4813352" cy="4793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785EEF-AEE0-414C-A931-20B75D918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77" y="5231043"/>
            <a:ext cx="1999524" cy="814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F9A829-11D8-821D-4E55-88A01629C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856" y="665501"/>
            <a:ext cx="4928616" cy="5713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C95E70-01F6-3099-AF20-7143D00759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772" y="1721253"/>
            <a:ext cx="6595471" cy="2658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2488B1-97FD-E078-C4A2-F11ED3961D90}"/>
              </a:ext>
            </a:extLst>
          </p:cNvPr>
          <p:cNvSpPr txBox="1"/>
          <p:nvPr/>
        </p:nvSpPr>
        <p:spPr>
          <a:xfrm>
            <a:off x="415714" y="6538836"/>
            <a:ext cx="2906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30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E190EC-97DD-FE3B-5C9B-4F593A9378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DCAF48-5703-A6BD-F999-A09138C0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" y="537184"/>
            <a:ext cx="4793139" cy="477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6FA94E1-33E9-F464-EABC-3580BF5CA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82" y="409094"/>
            <a:ext cx="2000389" cy="5667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2E54FF4-AA58-ADD8-14DA-1286A7F1A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147" y="896959"/>
            <a:ext cx="3278970" cy="515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C41E6D-6B8F-03B2-CB44-4E7A092BE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2AE10A-4446-E0B8-C634-4E3F55332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7FC68D-FDD2-7572-1805-FB5BABC0F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47310B-133B-8B6C-5806-4BF75273F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43C6C7-70B1-2D92-8AAB-F7171EC3360D}"/>
              </a:ext>
            </a:extLst>
          </p:cNvPr>
          <p:cNvSpPr txBox="1"/>
          <p:nvPr/>
        </p:nvSpPr>
        <p:spPr>
          <a:xfrm>
            <a:off x="4812544" y="4042025"/>
            <a:ext cx="4518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0" b="1" spc="-150" dirty="0">
                <a:solidFill>
                  <a:schemeClr val="bg1"/>
                </a:solidFill>
                <a:latin typeface="Oswald SemiBold" pitchFamily="2" charset="77"/>
              </a:rPr>
              <a:t>ЖАСМИН</a:t>
            </a:r>
            <a:endParaRPr lang="en-US" sz="85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C01E30-B1A9-7BF9-00FF-C7385DCA5C40}"/>
              </a:ext>
            </a:extLst>
          </p:cNvPr>
          <p:cNvSpPr txBox="1"/>
          <p:nvPr/>
        </p:nvSpPr>
        <p:spPr>
          <a:xfrm>
            <a:off x="4999839" y="1887599"/>
            <a:ext cx="41441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0" b="1" spc="-150" dirty="0">
                <a:solidFill>
                  <a:schemeClr val="bg1"/>
                </a:solidFill>
                <a:latin typeface="Oswald SemiBold" pitchFamily="2" charset="77"/>
              </a:rPr>
              <a:t>АМИРОМ</a:t>
            </a:r>
            <a:endParaRPr lang="en-US" sz="85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30DFD6-42A3-C186-C0A3-D94E95FC99B6}"/>
              </a:ext>
            </a:extLst>
          </p:cNvPr>
          <p:cNvSpPr txBox="1"/>
          <p:nvPr/>
        </p:nvSpPr>
        <p:spPr>
          <a:xfrm>
            <a:off x="7956070" y="2364751"/>
            <a:ext cx="11295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i="1" dirty="0" smtClean="0">
                <a:solidFill>
                  <a:schemeClr val="bg1">
                    <a:alpha val="42223"/>
                  </a:schemeClr>
                </a:solidFill>
              </a:rPr>
              <a:t>и</a:t>
            </a:r>
            <a:endParaRPr lang="en-US" sz="5400" i="1" dirty="0">
              <a:solidFill>
                <a:schemeClr val="bg1">
                  <a:alpha val="42223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9B3685-03ED-DAF4-7CBD-EE40935CE719}"/>
              </a:ext>
            </a:extLst>
          </p:cNvPr>
          <p:cNvSpPr txBox="1"/>
          <p:nvPr/>
        </p:nvSpPr>
        <p:spPr>
          <a:xfrm>
            <a:off x="4870921" y="1325750"/>
            <a:ext cx="427307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Montserrat ExtraBold" pitchFamily="2" charset="77"/>
              </a:rPr>
              <a:t>Постановка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itchFamily="2" charset="77"/>
              </a:rPr>
              <a:t>дня</a:t>
            </a:r>
            <a:r>
              <a:rPr lang="en-US" sz="3200" b="1" dirty="0">
                <a:solidFill>
                  <a:schemeClr val="bg1"/>
                </a:solidFill>
                <a:latin typeface="Montserrat ExtraBold" pitchFamily="2" charset="77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</a:t>
            </a:r>
            <a:endParaRPr lang="en-US" sz="32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7EA053-572C-FDF2-A160-A63E8C5BEF62}"/>
              </a:ext>
            </a:extLst>
          </p:cNvPr>
          <p:cNvSpPr txBox="1"/>
          <p:nvPr/>
        </p:nvSpPr>
        <p:spPr>
          <a:xfrm>
            <a:off x="415714" y="6538836"/>
            <a:ext cx="28895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29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0CEE98-CE4C-A49A-15C9-6C1F942B3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4-1</a:t>
            </a:r>
          </a:p>
        </p:txBody>
      </p:sp>
    </p:spTree>
    <p:extLst>
      <p:ext uri="{BB962C8B-B14F-4D97-AF65-F5344CB8AC3E}">
        <p14:creationId xmlns:p14="http://schemas.microsoft.com/office/powerpoint/2010/main" val="2928263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D44C5F-168E-2ECC-77E0-9B4604FC7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65" y="-15216"/>
            <a:ext cx="9238130" cy="6888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4-2</a:t>
            </a:r>
          </a:p>
        </p:txBody>
      </p:sp>
    </p:spTree>
    <p:extLst>
      <p:ext uri="{BB962C8B-B14F-4D97-AF65-F5344CB8AC3E}">
        <p14:creationId xmlns:p14="http://schemas.microsoft.com/office/powerpoint/2010/main" val="3772064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F47F27-C420-2C73-2B34-4026D0E3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4-3</a:t>
            </a:r>
          </a:p>
        </p:txBody>
      </p:sp>
    </p:spTree>
    <p:extLst>
      <p:ext uri="{BB962C8B-B14F-4D97-AF65-F5344CB8AC3E}">
        <p14:creationId xmlns:p14="http://schemas.microsoft.com/office/powerpoint/2010/main" val="2605215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AC232B-F7D2-7F09-F16D-9027306BE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88" y="-20229"/>
            <a:ext cx="9251576" cy="6898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4-4</a:t>
            </a:r>
          </a:p>
        </p:txBody>
      </p:sp>
    </p:spTree>
    <p:extLst>
      <p:ext uri="{BB962C8B-B14F-4D97-AF65-F5344CB8AC3E}">
        <p14:creationId xmlns:p14="http://schemas.microsoft.com/office/powerpoint/2010/main" val="2843704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4-5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A96052-9731-9909-930E-037E378A7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65" y="-15216"/>
            <a:ext cx="9238130" cy="6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79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4-6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9BAD46-B8E6-9A82-CD4D-E94A8D72C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88" y="-20229"/>
            <a:ext cx="9251576" cy="689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28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1D3FB7-7AFC-8F6D-4B93-8628A47B8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08" y="-477833"/>
            <a:ext cx="7845584" cy="7813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851D17-F3B2-42F7-20E2-CD566399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46708" y="-714831"/>
            <a:ext cx="8369922" cy="8287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21F1F0-FC9B-79DE-E112-051746D69067}"/>
              </a:ext>
            </a:extLst>
          </p:cNvPr>
          <p:cNvSpPr txBox="1"/>
          <p:nvPr/>
        </p:nvSpPr>
        <p:spPr>
          <a:xfrm>
            <a:off x="1944303" y="1374607"/>
            <a:ext cx="57725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5F57"/>
                </a:solidFill>
                <a:latin typeface="Montserrat ExtraBold" pitchFamily="2" charset="77"/>
              </a:rPr>
              <a:t>Утешайся Господом</a:t>
            </a:r>
            <a:r>
              <a:rPr lang="en-US" sz="4800" b="1" dirty="0" smtClean="0">
                <a:solidFill>
                  <a:srgbClr val="005F57"/>
                </a:solidFill>
                <a:latin typeface="Montserrat ExtraBold" pitchFamily="2" charset="77"/>
              </a:rPr>
              <a:t>,</a:t>
            </a:r>
            <a:r>
              <a:rPr lang="en-US" sz="4800" b="1" dirty="0">
                <a:solidFill>
                  <a:srgbClr val="005F57"/>
                </a:solidFill>
                <a:latin typeface="Montserrat ExtraBold" pitchFamily="2" charset="77"/>
              </a:rPr>
              <a:t/>
            </a:r>
            <a:br>
              <a:rPr lang="en-US" sz="4800" b="1" dirty="0">
                <a:solidFill>
                  <a:srgbClr val="005F57"/>
                </a:solidFill>
                <a:latin typeface="Montserrat ExtraBold" pitchFamily="2" charset="77"/>
              </a:rPr>
            </a:br>
            <a:r>
              <a:rPr lang="ru-RU" sz="4800" b="1" dirty="0" smtClean="0">
                <a:solidFill>
                  <a:srgbClr val="005F57"/>
                </a:solidFill>
                <a:latin typeface="Montserrat ExtraBold" pitchFamily="2" charset="77"/>
              </a:rPr>
              <a:t>и Он исполнит желания сердца твоего</a:t>
            </a:r>
            <a:r>
              <a:rPr lang="en-US" sz="4800" b="1" dirty="0" smtClean="0">
                <a:solidFill>
                  <a:srgbClr val="005F57"/>
                </a:solidFill>
                <a:latin typeface="Montserrat ExtraBold" pitchFamily="2" charset="77"/>
              </a:rPr>
              <a:t>.</a:t>
            </a:r>
            <a:endParaRPr lang="en-US" sz="4800" b="1" dirty="0">
              <a:solidFill>
                <a:srgbClr val="005F57"/>
              </a:solidFill>
              <a:latin typeface="Montserrat Extra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3DD7DF-8CF0-3D53-F4BC-924F89526A1C}"/>
              </a:ext>
            </a:extLst>
          </p:cNvPr>
          <p:cNvSpPr txBox="1"/>
          <p:nvPr/>
        </p:nvSpPr>
        <p:spPr>
          <a:xfrm>
            <a:off x="3689101" y="5160259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j-lt"/>
              </a:rPr>
              <a:t>Псалом 36</a:t>
            </a:r>
            <a:r>
              <a:rPr lang="en-US" sz="3200" dirty="0" smtClean="0">
                <a:latin typeface="+mj-lt"/>
              </a:rPr>
              <a:t>:4</a:t>
            </a:r>
            <a:endParaRPr lang="en-US" sz="3200" dirty="0"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FBD566-58CC-EC88-71FB-F18DDFE5D2D8}"/>
              </a:ext>
            </a:extLst>
          </p:cNvPr>
          <p:cNvSpPr txBox="1"/>
          <p:nvPr/>
        </p:nvSpPr>
        <p:spPr>
          <a:xfrm>
            <a:off x="415715" y="6518664"/>
            <a:ext cx="2067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2631A-06C5-0D2E-1253-DE2ABFFD85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62845" y="2552151"/>
            <a:ext cx="2541302" cy="390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486686-2533-0E61-34D7-176E8C2D5F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13BC5C-1EFD-C0E8-8EE6-4AF46835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07" y="-477833"/>
            <a:ext cx="7845584" cy="7813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0E922-C46C-0D45-8467-7CFFAE7C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016" y="788654"/>
            <a:ext cx="6358855" cy="5138928"/>
          </a:xfrm>
          <a:effectLst/>
        </p:spPr>
        <p:txBody>
          <a:bodyPr>
            <a:normAutofit/>
          </a:bodyPr>
          <a:lstStyle/>
          <a:p>
            <a:pPr algn="ctr">
              <a:spcAft>
                <a:spcPts val="2400"/>
              </a:spcAft>
            </a:pPr>
            <a:r>
              <a:rPr lang="ru-RU" sz="6600" b="1" i="1" dirty="0" smtClean="0">
                <a:solidFill>
                  <a:srgbClr val="005F57"/>
                </a:solidFill>
                <a:effectLst/>
                <a:latin typeface="Montserrat ExtraBold" pitchFamily="2" charset="77"/>
              </a:rPr>
              <a:t>Противиться Богу - неразумно</a:t>
            </a:r>
            <a:r>
              <a:rPr lang="en-US" sz="6600" b="1" i="1" dirty="0" smtClean="0">
                <a:solidFill>
                  <a:srgbClr val="005F57"/>
                </a:solidFill>
                <a:effectLst/>
                <a:latin typeface="Montserrat ExtraBold" pitchFamily="2" charset="77"/>
              </a:rPr>
              <a:t>.</a:t>
            </a:r>
            <a:endParaRPr lang="en-US" sz="6600" b="1" i="1" dirty="0">
              <a:solidFill>
                <a:srgbClr val="005F57"/>
              </a:solidFill>
              <a:effectLst/>
              <a:latin typeface="Montserrat ExtraBold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42AC11-7DB5-D1EC-82F1-3384E4D5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F7610D-7C13-BFCB-DB88-C9B22F107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09603F-A445-8EE5-797E-A723EE5D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F67F3F-E41D-2CCD-2DCF-7105E98C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0E376B-3D20-1632-74D3-06705EB366F6}"/>
              </a:ext>
            </a:extLst>
          </p:cNvPr>
          <p:cNvSpPr txBox="1"/>
          <p:nvPr/>
        </p:nvSpPr>
        <p:spPr>
          <a:xfrm>
            <a:off x="415715" y="6518664"/>
            <a:ext cx="2059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EE70AA-663C-7AEF-AE6E-B1A81E17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058847" y="-450208"/>
            <a:ext cx="1026306" cy="1026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CA20EF-E5D0-A22D-38A2-A64BEA12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00000">
            <a:off x="4058847" y="6281899"/>
            <a:ext cx="1026306" cy="10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0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87FC1B-470B-AB33-036A-17931E978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E4B8AF-99C2-D9A5-A64C-ADC632DDDC38}"/>
              </a:ext>
            </a:extLst>
          </p:cNvPr>
          <p:cNvSpPr txBox="1"/>
          <p:nvPr/>
        </p:nvSpPr>
        <p:spPr>
          <a:xfrm>
            <a:off x="150461" y="637372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1-3</a:t>
            </a:r>
          </a:p>
        </p:txBody>
      </p:sp>
    </p:spTree>
    <p:extLst>
      <p:ext uri="{BB962C8B-B14F-4D97-AF65-F5344CB8AC3E}">
        <p14:creationId xmlns:p14="http://schemas.microsoft.com/office/powerpoint/2010/main" val="2734865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EF1C8B-55AA-449A-FC09-A4D357A77C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D80EB1-8A30-B1AA-4F9F-AF95F3119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736912-7000-7D98-9798-2C1D56B9B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9404973-22AA-E4EE-183A-6390D0A64765}"/>
              </a:ext>
            </a:extLst>
          </p:cNvPr>
          <p:cNvSpPr/>
          <p:nvPr/>
        </p:nvSpPr>
        <p:spPr>
          <a:xfrm>
            <a:off x="-336884" y="1417320"/>
            <a:ext cx="9714640" cy="566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xmlns="" id="{2FB24824-60C6-D045-8033-83974C41F2D1}"/>
              </a:ext>
            </a:extLst>
          </p:cNvPr>
          <p:cNvGraphicFramePr/>
          <p:nvPr/>
        </p:nvGraphicFramePr>
        <p:xfrm>
          <a:off x="-270933" y="2187019"/>
          <a:ext cx="9076266" cy="49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0B17C0-01C1-E54E-B491-4ABC6BBB5078}"/>
              </a:ext>
            </a:extLst>
          </p:cNvPr>
          <p:cNvSpPr txBox="1"/>
          <p:nvPr/>
        </p:nvSpPr>
        <p:spPr>
          <a:xfrm>
            <a:off x="716730" y="358457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CBD8A8-C994-D441-9479-FA57209C76E8}"/>
              </a:ext>
            </a:extLst>
          </p:cNvPr>
          <p:cNvSpPr txBox="1"/>
          <p:nvPr/>
        </p:nvSpPr>
        <p:spPr>
          <a:xfrm>
            <a:off x="2768600" y="3861404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7AB7E55-A2ED-464D-B4B3-E15140DCCDD1}"/>
              </a:ext>
            </a:extLst>
          </p:cNvPr>
          <p:cNvSpPr txBox="1"/>
          <p:nvPr/>
        </p:nvSpPr>
        <p:spPr>
          <a:xfrm>
            <a:off x="4826000" y="3122460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1238EF-548E-4C4A-B09D-034244BDDE77}"/>
              </a:ext>
            </a:extLst>
          </p:cNvPr>
          <p:cNvSpPr txBox="1"/>
          <p:nvPr/>
        </p:nvSpPr>
        <p:spPr>
          <a:xfrm>
            <a:off x="6876804" y="337424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604825E-3897-1347-8BD4-3F1264077BCA}"/>
              </a:ext>
            </a:extLst>
          </p:cNvPr>
          <p:cNvSpPr txBox="1"/>
          <p:nvPr/>
        </p:nvSpPr>
        <p:spPr>
          <a:xfrm>
            <a:off x="2503965" y="301067"/>
            <a:ext cx="4136069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 ExtraBold" pitchFamily="2" charset="77"/>
              </a:rPr>
              <a:t>Общие баллы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05909F-1A88-6E40-BF8D-32B23B5D97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7055" y="1111332"/>
            <a:ext cx="1490946" cy="1651047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0A30CFE-55A9-3446-99D3-CE6E2E1855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68600" y="1022377"/>
            <a:ext cx="1481484" cy="1740001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79FA816-9F8C-734B-A63E-3F2BB326CF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10683" y="972664"/>
            <a:ext cx="1481484" cy="1789714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22B7E9-6304-8441-A7AB-5DDFEFE159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2766" y="1091979"/>
            <a:ext cx="1481484" cy="1670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350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5EE3F8-E8EF-4E0C-73D3-692D99703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1CFD30-760E-B787-BF6C-B5C8EE2E68B4}"/>
              </a:ext>
            </a:extLst>
          </p:cNvPr>
          <p:cNvSpPr/>
          <p:nvPr/>
        </p:nvSpPr>
        <p:spPr>
          <a:xfrm>
            <a:off x="-336884" y="1630666"/>
            <a:ext cx="9714640" cy="545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F9565D-ABF2-A1A6-2CD3-189A1BA2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94EA7C-5DC9-F93D-9F38-3D1C6BFE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xmlns="" id="{2FB24824-60C6-D045-8033-83974C41F2D1}"/>
              </a:ext>
            </a:extLst>
          </p:cNvPr>
          <p:cNvGraphicFramePr/>
          <p:nvPr/>
        </p:nvGraphicFramePr>
        <p:xfrm>
          <a:off x="-103695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0B17C0-01C1-E54E-B491-4ABC6BBB5078}"/>
              </a:ext>
            </a:extLst>
          </p:cNvPr>
          <p:cNvSpPr txBox="1"/>
          <p:nvPr/>
        </p:nvSpPr>
        <p:spPr>
          <a:xfrm>
            <a:off x="264369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CBD8A8-C994-D441-9479-FA57209C76E8}"/>
              </a:ext>
            </a:extLst>
          </p:cNvPr>
          <p:cNvSpPr txBox="1"/>
          <p:nvPr/>
        </p:nvSpPr>
        <p:spPr>
          <a:xfrm>
            <a:off x="1311492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7AB7E55-A2ED-464D-B4B3-E15140DCCDD1}"/>
              </a:ext>
            </a:extLst>
          </p:cNvPr>
          <p:cNvSpPr txBox="1"/>
          <p:nvPr/>
        </p:nvSpPr>
        <p:spPr>
          <a:xfrm>
            <a:off x="2375926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1238EF-548E-4C4A-B09D-034244BDDE77}"/>
              </a:ext>
            </a:extLst>
          </p:cNvPr>
          <p:cNvSpPr txBox="1"/>
          <p:nvPr/>
        </p:nvSpPr>
        <p:spPr>
          <a:xfrm>
            <a:off x="3441203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604825E-3897-1347-8BD4-3F1264077BCA}"/>
              </a:ext>
            </a:extLst>
          </p:cNvPr>
          <p:cNvSpPr txBox="1"/>
          <p:nvPr/>
        </p:nvSpPr>
        <p:spPr>
          <a:xfrm>
            <a:off x="2519661" y="360572"/>
            <a:ext cx="4136069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 ExtraBold" pitchFamily="2" charset="77"/>
              </a:rPr>
              <a:t>Общие баллы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AE8D21-57FF-A14C-8D07-D2A589FE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80637" y="1292024"/>
            <a:ext cx="848613" cy="102517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500ED63-91B8-184F-A3F0-CDC3056F86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21234" y="1292024"/>
            <a:ext cx="872859" cy="102517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A07407-66E7-D543-993B-163C264731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3883" y="1292024"/>
            <a:ext cx="925759" cy="102517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03163C0-E356-AD46-8036-C9B55A0EA7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18013" y="1292024"/>
            <a:ext cx="909228" cy="1025170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5D98CC5-0D1D-3D43-BADB-A755B07F3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798104" y="1292024"/>
            <a:ext cx="942902" cy="1025170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C6FC27-DCA2-7B48-920B-9D8716F10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767661" y="1292024"/>
            <a:ext cx="909228" cy="1025170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D983F4C-9F31-8F44-A444-84BBFB92D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06820" y="1300787"/>
            <a:ext cx="929107" cy="1016407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E5E51AE-6C14-1841-9565-3B53F78853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897836" y="1300787"/>
            <a:ext cx="934843" cy="1016407"/>
          </a:xfrm>
          <a:prstGeom prst="rect">
            <a:avLst/>
          </a:prstGeom>
          <a:effectLst/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xmlns="" id="{366DD9B6-5169-5649-B687-AB8BEFFE7234}"/>
              </a:ext>
            </a:extLst>
          </p:cNvPr>
          <p:cNvGraphicFramePr/>
          <p:nvPr/>
        </p:nvGraphicFramePr>
        <p:xfrm>
          <a:off x="4308047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742A26F-2260-3142-9BE5-58A98D5CC214}"/>
              </a:ext>
            </a:extLst>
          </p:cNvPr>
          <p:cNvSpPr txBox="1"/>
          <p:nvPr/>
        </p:nvSpPr>
        <p:spPr>
          <a:xfrm>
            <a:off x="4676111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988185F-F318-584B-A531-8B1BE3EC8D30}"/>
              </a:ext>
            </a:extLst>
          </p:cNvPr>
          <p:cNvSpPr txBox="1"/>
          <p:nvPr/>
        </p:nvSpPr>
        <p:spPr>
          <a:xfrm>
            <a:off x="5723234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657D837-41C9-8242-A39E-CDBF9B3443C5}"/>
              </a:ext>
            </a:extLst>
          </p:cNvPr>
          <p:cNvSpPr txBox="1"/>
          <p:nvPr/>
        </p:nvSpPr>
        <p:spPr>
          <a:xfrm>
            <a:off x="6787668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9BF326-FEE3-B747-BF8A-4FB625487C3C}"/>
              </a:ext>
            </a:extLst>
          </p:cNvPr>
          <p:cNvSpPr txBox="1"/>
          <p:nvPr/>
        </p:nvSpPr>
        <p:spPr>
          <a:xfrm>
            <a:off x="7852945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6908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  <p:bldGraphic spid="23" grpId="0" uiExpand="1">
        <p:bldSub>
          <a:bldChart bld="category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094757-8C3E-754D-3F18-E8BFE52802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9" y="-477833"/>
            <a:ext cx="7845584" cy="7813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21F1F0-FC9B-79DE-E112-051746D69067}"/>
              </a:ext>
            </a:extLst>
          </p:cNvPr>
          <p:cNvSpPr txBox="1"/>
          <p:nvPr/>
        </p:nvSpPr>
        <p:spPr>
          <a:xfrm>
            <a:off x="1400763" y="2002865"/>
            <a:ext cx="63087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effectLst/>
                <a:latin typeface="Raleway" panose="020B0003030101060003" pitchFamily="34" charset="0"/>
              </a:rPr>
              <a:t>Прочти </a:t>
            </a:r>
            <a:r>
              <a:rPr lang="ru-RU" sz="4800" b="1" dirty="0" smtClean="0">
                <a:latin typeface="Raleway" panose="020B0003030101060003" pitchFamily="34" charset="0"/>
              </a:rPr>
              <a:t>Есфирь </a:t>
            </a:r>
            <a:r>
              <a:rPr lang="en-US" sz="4800" b="1" dirty="0" smtClean="0">
                <a:effectLst/>
                <a:latin typeface="Raleway" panose="020B0003030101060003" pitchFamily="34" charset="0"/>
              </a:rPr>
              <a:t>5:14</a:t>
            </a:r>
            <a:r>
              <a:rPr lang="en-US" sz="4800" dirty="0">
                <a:effectLst/>
                <a:latin typeface="Raleway" panose="020B0003030101060003" pitchFamily="34" charset="0"/>
              </a:rPr>
              <a:t>. </a:t>
            </a:r>
            <a:r>
              <a:rPr lang="ru-RU" sz="4800" dirty="0" smtClean="0">
                <a:effectLst/>
                <a:latin typeface="Raleway" panose="020B0003030101060003" pitchFamily="34" charset="0"/>
              </a:rPr>
              <a:t>Насколько высоко было то место, где Аман планировал убить </a:t>
            </a:r>
            <a:r>
              <a:rPr lang="ru-RU" sz="4800" dirty="0" err="1" smtClean="0">
                <a:effectLst/>
                <a:latin typeface="Raleway" panose="020B0003030101060003" pitchFamily="34" charset="0"/>
              </a:rPr>
              <a:t>Мардохея</a:t>
            </a:r>
            <a:r>
              <a:rPr lang="en-US" sz="4800" dirty="0" smtClean="0">
                <a:effectLst/>
                <a:latin typeface="Raleway" panose="020B0003030101060003" pitchFamily="34" charset="0"/>
              </a:rPr>
              <a:t>?</a:t>
            </a:r>
            <a:endParaRPr lang="en-US" sz="4800" dirty="0">
              <a:effectLst/>
              <a:latin typeface="Raleway" panose="020B00030301010600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FBD566-58CC-EC88-71FB-F18DDFE5D2D8}"/>
              </a:ext>
            </a:extLst>
          </p:cNvPr>
          <p:cNvSpPr txBox="1"/>
          <p:nvPr/>
        </p:nvSpPr>
        <p:spPr>
          <a:xfrm>
            <a:off x="415715" y="6518664"/>
            <a:ext cx="197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E016A0-5751-C33F-16BF-576E94B9A14F}"/>
              </a:ext>
            </a:extLst>
          </p:cNvPr>
          <p:cNvSpPr txBox="1"/>
          <p:nvPr/>
        </p:nvSpPr>
        <p:spPr>
          <a:xfrm>
            <a:off x="2899577" y="1020713"/>
            <a:ext cx="3376245" cy="707886"/>
          </a:xfrm>
          <a:prstGeom prst="rect">
            <a:avLst/>
          </a:prstGeom>
          <a:solidFill>
            <a:srgbClr val="005F57"/>
          </a:solidFill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tserrat ExtraBold" pitchFamily="2" charset="77"/>
              </a:rPr>
              <a:t>Задача дня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12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DADD78B-81FF-001A-C0C8-D5F3570A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30E4237-BF12-932C-54C4-94B641776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4C1912-5D2B-7E9D-5641-E788B89E6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E787A2-D1BC-53C0-EFCD-A15CF641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F5263A5-FA8E-0CAD-FFA6-64ADD006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4D0934-9D3E-5F19-93AC-C3C60FEA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64140" y="387861"/>
            <a:ext cx="4813352" cy="4793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785EEF-AEE0-414C-A931-20B75D918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77" y="5231043"/>
            <a:ext cx="1999524" cy="814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F9A829-11D8-821D-4E55-88A01629C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856" y="665501"/>
            <a:ext cx="4928616" cy="5713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C95E70-01F6-3099-AF20-7143D00759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913" y="1748735"/>
            <a:ext cx="7170622" cy="28907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6AFEC6-4C63-9483-6522-D3A835CFBA67}"/>
              </a:ext>
            </a:extLst>
          </p:cNvPr>
          <p:cNvSpPr txBox="1"/>
          <p:nvPr/>
        </p:nvSpPr>
        <p:spPr>
          <a:xfrm>
            <a:off x="415715" y="6538836"/>
            <a:ext cx="28811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791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B9B553-3925-C372-122B-80922A7193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DCAF48-5703-A6BD-F999-A09138C0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2193" y="896959"/>
            <a:ext cx="4793139" cy="4773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6FA94E1-33E9-F464-EABC-3580BF5CA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82" y="409094"/>
            <a:ext cx="2000389" cy="5667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2E54FF4-AA58-ADD8-14DA-1286A7F1A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147" y="896959"/>
            <a:ext cx="3278970" cy="5151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C41E6D-6B8F-03B2-CB44-4E7A092BE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2AE10A-4446-E0B8-C634-4E3F55332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7FC68D-FDD2-7572-1805-FB5BABC0F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47310B-133B-8B6C-5806-4BF75273F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D11FAA-FFCA-7FF9-6EC0-BCC96F930BA8}"/>
              </a:ext>
            </a:extLst>
          </p:cNvPr>
          <p:cNvSpPr txBox="1"/>
          <p:nvPr/>
        </p:nvSpPr>
        <p:spPr>
          <a:xfrm>
            <a:off x="4802870" y="1401312"/>
            <a:ext cx="425356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Montserrat ExtraBold" pitchFamily="2" charset="77"/>
              </a:rPr>
              <a:t>Постановка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itchFamily="2" charset="77"/>
              </a:rPr>
              <a:t>дня</a:t>
            </a:r>
            <a:r>
              <a:rPr lang="en-US" sz="3200" b="1" dirty="0">
                <a:solidFill>
                  <a:schemeClr val="bg1"/>
                </a:solidFill>
                <a:latin typeface="Montserrat ExtraBold" pitchFamily="2" charset="77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</a:t>
            </a:r>
            <a:endParaRPr lang="en-US" sz="32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43C6C7-70B1-2D92-8AAB-F7171EC3360D}"/>
              </a:ext>
            </a:extLst>
          </p:cNvPr>
          <p:cNvSpPr txBox="1"/>
          <p:nvPr/>
        </p:nvSpPr>
        <p:spPr>
          <a:xfrm>
            <a:off x="4899171" y="3975495"/>
            <a:ext cx="4619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0" b="1" spc="-150" dirty="0">
                <a:solidFill>
                  <a:schemeClr val="bg1"/>
                </a:solidFill>
                <a:latin typeface="Oswald SemiBold" pitchFamily="2" charset="77"/>
              </a:rPr>
              <a:t>ЖАСМИН</a:t>
            </a:r>
            <a:endParaRPr lang="en-US" sz="85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C01E30-B1A9-7BF9-00FF-C7385DCA5C40}"/>
              </a:ext>
            </a:extLst>
          </p:cNvPr>
          <p:cNvSpPr txBox="1"/>
          <p:nvPr/>
        </p:nvSpPr>
        <p:spPr>
          <a:xfrm>
            <a:off x="4999838" y="1887599"/>
            <a:ext cx="41441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0" b="1" spc="-150" dirty="0">
                <a:solidFill>
                  <a:schemeClr val="bg1"/>
                </a:solidFill>
                <a:latin typeface="Oswald SemiBold" pitchFamily="2" charset="77"/>
              </a:rPr>
              <a:t>АМИРОМ</a:t>
            </a:r>
            <a:endParaRPr lang="en-US" sz="8500" b="1" spc="-150" dirty="0">
              <a:solidFill>
                <a:schemeClr val="bg1"/>
              </a:solidFill>
              <a:latin typeface="Oswald SemiBol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30DFD6-42A3-C186-C0A3-D94E95FC99B6}"/>
              </a:ext>
            </a:extLst>
          </p:cNvPr>
          <p:cNvSpPr txBox="1"/>
          <p:nvPr/>
        </p:nvSpPr>
        <p:spPr>
          <a:xfrm>
            <a:off x="7956069" y="2321003"/>
            <a:ext cx="11295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i="1" dirty="0">
                <a:solidFill>
                  <a:schemeClr val="bg1">
                    <a:alpha val="26000"/>
                  </a:schemeClr>
                </a:solidFill>
              </a:rPr>
              <a:t>и</a:t>
            </a:r>
            <a:endParaRPr lang="en-US" sz="5400" i="1" dirty="0">
              <a:solidFill>
                <a:schemeClr val="bg1">
                  <a:alpha val="26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DC04C2-83F8-6003-4CF4-7B7E92B0385E}"/>
              </a:ext>
            </a:extLst>
          </p:cNvPr>
          <p:cNvSpPr txBox="1"/>
          <p:nvPr/>
        </p:nvSpPr>
        <p:spPr>
          <a:xfrm>
            <a:off x="415714" y="6538836"/>
            <a:ext cx="28559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01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FFE851-7EE7-AC1E-7200-6999B09A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5-1</a:t>
            </a:r>
          </a:p>
        </p:txBody>
      </p:sp>
    </p:spTree>
    <p:extLst>
      <p:ext uri="{BB962C8B-B14F-4D97-AF65-F5344CB8AC3E}">
        <p14:creationId xmlns:p14="http://schemas.microsoft.com/office/powerpoint/2010/main" val="1792828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4F07CF-DEF1-55F0-40A1-A83C04D57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88" y="-20229"/>
            <a:ext cx="9251576" cy="6898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5-2</a:t>
            </a:r>
          </a:p>
        </p:txBody>
      </p:sp>
    </p:spTree>
    <p:extLst>
      <p:ext uri="{BB962C8B-B14F-4D97-AF65-F5344CB8AC3E}">
        <p14:creationId xmlns:p14="http://schemas.microsoft.com/office/powerpoint/2010/main" val="2736327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45171D-684F-98A0-46A5-86DC64DD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5-3</a:t>
            </a:r>
          </a:p>
        </p:txBody>
      </p:sp>
    </p:spTree>
    <p:extLst>
      <p:ext uri="{BB962C8B-B14F-4D97-AF65-F5344CB8AC3E}">
        <p14:creationId xmlns:p14="http://schemas.microsoft.com/office/powerpoint/2010/main" val="452000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BE9500-5E8E-765B-7E27-F2CB64E0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5-4</a:t>
            </a:r>
          </a:p>
        </p:txBody>
      </p:sp>
    </p:spTree>
    <p:extLst>
      <p:ext uri="{BB962C8B-B14F-4D97-AF65-F5344CB8AC3E}">
        <p14:creationId xmlns:p14="http://schemas.microsoft.com/office/powerpoint/2010/main" val="19415310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298413-3FF4-0BF9-C916-E9E334C9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5-5</a:t>
            </a:r>
          </a:p>
        </p:txBody>
      </p:sp>
    </p:spTree>
    <p:extLst>
      <p:ext uri="{BB962C8B-B14F-4D97-AF65-F5344CB8AC3E}">
        <p14:creationId xmlns:p14="http://schemas.microsoft.com/office/powerpoint/2010/main" val="3273632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E07F03-9DAF-819A-E8D2-C50AADC99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512" y="-25243"/>
            <a:ext cx="9265024" cy="6908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6EF9C6-E298-7F8A-16F4-747BE8340CC2}"/>
              </a:ext>
            </a:extLst>
          </p:cNvPr>
          <p:cNvSpPr txBox="1"/>
          <p:nvPr/>
        </p:nvSpPr>
        <p:spPr>
          <a:xfrm>
            <a:off x="150461" y="6373723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1-4</a:t>
            </a:r>
          </a:p>
        </p:txBody>
      </p:sp>
    </p:spTree>
    <p:extLst>
      <p:ext uri="{BB962C8B-B14F-4D97-AF65-F5344CB8AC3E}">
        <p14:creationId xmlns:p14="http://schemas.microsoft.com/office/powerpoint/2010/main" val="3459784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67A6CA-0773-F15B-E5FF-B8655ECE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5-6</a:t>
            </a:r>
          </a:p>
        </p:txBody>
      </p:sp>
    </p:spTree>
    <p:extLst>
      <p:ext uri="{BB962C8B-B14F-4D97-AF65-F5344CB8AC3E}">
        <p14:creationId xmlns:p14="http://schemas.microsoft.com/office/powerpoint/2010/main" val="3684765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DBD184-B20E-2000-34FE-14270D389D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15955" y="-1487460"/>
            <a:ext cx="9975907" cy="99353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21F1F0-FC9B-79DE-E112-051746D69067}"/>
              </a:ext>
            </a:extLst>
          </p:cNvPr>
          <p:cNvSpPr txBox="1"/>
          <p:nvPr/>
        </p:nvSpPr>
        <p:spPr>
          <a:xfrm>
            <a:off x="724257" y="1047187"/>
            <a:ext cx="77965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tserrat ExtraBold" pitchFamily="2" charset="77"/>
              </a:rPr>
              <a:t>Не ревнуй злодеям</a:t>
            </a:r>
            <a:r>
              <a:rPr lang="en-US" sz="3200" b="1" dirty="0" smtClean="0">
                <a:solidFill>
                  <a:schemeClr val="bg1"/>
                </a:solidFill>
                <a:latin typeface="Montserrat ExtraBold" pitchFamily="2" charset="77"/>
              </a:rPr>
              <a:t>,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itchFamily="2" charset="77"/>
              </a:rPr>
              <a:t>не завидуй делающим беззаконие, ибо они, как трава, скоро будут подкошены и, как зеленеющий злак, увянут</a:t>
            </a:r>
            <a:r>
              <a:rPr lang="en-US" sz="3200" b="1" dirty="0" smtClean="0">
                <a:solidFill>
                  <a:schemeClr val="bg1"/>
                </a:solidFill>
                <a:latin typeface="Montserrat ExtraBold" pitchFamily="2" charset="77"/>
              </a:rPr>
              <a:t>.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itchFamily="2" charset="77"/>
              </a:rPr>
              <a:t>Уповай на Господа и делай добро</a:t>
            </a:r>
            <a:r>
              <a:rPr lang="ru-RU" sz="3200" b="1" dirty="0">
                <a:solidFill>
                  <a:schemeClr val="bg1"/>
                </a:solidFill>
                <a:latin typeface="Montserrat ExtraBold" pitchFamily="2" charset="77"/>
              </a:rPr>
              <a:t>;</a:t>
            </a:r>
            <a:r>
              <a:rPr lang="en-US" sz="3200" b="1" dirty="0" smtClean="0">
                <a:solidFill>
                  <a:schemeClr val="bg1"/>
                </a:solidFill>
                <a:latin typeface="Montserrat ExtraBold" pitchFamily="2" charset="77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itchFamily="2" charset="77"/>
              </a:rPr>
              <a:t>живи на земле и храни истину</a:t>
            </a:r>
            <a:r>
              <a:rPr lang="en-US" sz="3200" b="1" dirty="0" smtClean="0">
                <a:solidFill>
                  <a:schemeClr val="bg1"/>
                </a:solidFill>
                <a:latin typeface="Montserrat ExtraBold" pitchFamily="2" charset="77"/>
              </a:rPr>
              <a:t>. </a:t>
            </a:r>
            <a:r>
              <a:rPr lang="ru-RU" sz="3200" b="1" dirty="0" smtClean="0">
                <a:solidFill>
                  <a:schemeClr val="bg1"/>
                </a:solidFill>
                <a:latin typeface="Montserrat ExtraBold" pitchFamily="2" charset="77"/>
              </a:rPr>
              <a:t>Утешайся Господом, и Он исполнит желания сердца твоего.</a:t>
            </a:r>
            <a:endParaRPr lang="en-US" sz="32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3DD7DF-8CF0-3D53-F4BC-924F89526A1C}"/>
              </a:ext>
            </a:extLst>
          </p:cNvPr>
          <p:cNvSpPr txBox="1"/>
          <p:nvPr/>
        </p:nvSpPr>
        <p:spPr>
          <a:xfrm>
            <a:off x="3208488" y="5832970"/>
            <a:ext cx="2727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Псалом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6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:1-4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FBD566-58CC-EC88-71FB-F18DDFE5D2D8}"/>
              </a:ext>
            </a:extLst>
          </p:cNvPr>
          <p:cNvSpPr txBox="1"/>
          <p:nvPr/>
        </p:nvSpPr>
        <p:spPr>
          <a:xfrm>
            <a:off x="1137913" y="6564831"/>
            <a:ext cx="29810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03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13F8A0-8346-5725-ED2E-50CA3F3245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13BC5C-1EFD-C0E8-8EE6-4AF46835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9207" y="-477831"/>
            <a:ext cx="7845584" cy="7813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0E922-C46C-0D45-8467-7CFFAE7C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20" y="788653"/>
            <a:ext cx="7524925" cy="6007009"/>
          </a:xfrm>
          <a:effectLst/>
        </p:spPr>
        <p:txBody>
          <a:bodyPr>
            <a:normAutofit/>
          </a:bodyPr>
          <a:lstStyle/>
          <a:p>
            <a:pPr algn="ctr">
              <a:spcAft>
                <a:spcPts val="2400"/>
              </a:spcAft>
            </a:pPr>
            <a:r>
              <a:rPr lang="ru-RU" sz="7200" b="1" i="1" dirty="0" smtClean="0">
                <a:solidFill>
                  <a:schemeClr val="bg1"/>
                </a:solidFill>
                <a:effectLst/>
                <a:latin typeface="Montserrat ExtraBold" pitchFamily="2" charset="77"/>
              </a:rPr>
              <a:t>Бог всегда осуществляет Свои замыслы</a:t>
            </a:r>
            <a:r>
              <a:rPr lang="en-US" sz="7200" b="1" i="1" dirty="0" smtClean="0">
                <a:solidFill>
                  <a:schemeClr val="bg1"/>
                </a:solidFill>
                <a:effectLst/>
                <a:latin typeface="Montserrat ExtraBold" pitchFamily="2" charset="77"/>
              </a:rPr>
              <a:t>.</a:t>
            </a:r>
            <a:endParaRPr lang="en-US" sz="7200" b="1" i="1" dirty="0">
              <a:solidFill>
                <a:schemeClr val="bg1"/>
              </a:solidFill>
              <a:effectLst/>
              <a:latin typeface="Montserrat ExtraBold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42AC11-7DB5-D1EC-82F1-3384E4D5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F7610D-7C13-BFCB-DB88-C9B22F107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09603F-A445-8EE5-797E-A723EE5D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F67F3F-E41D-2CCD-2DCF-7105E98C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0E376B-3D20-1632-74D3-06705EB366F6}"/>
              </a:ext>
            </a:extLst>
          </p:cNvPr>
          <p:cNvSpPr txBox="1"/>
          <p:nvPr/>
        </p:nvSpPr>
        <p:spPr>
          <a:xfrm>
            <a:off x="415715" y="6518664"/>
            <a:ext cx="2000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EE70AA-663C-7AEF-AE6E-B1A81E17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058847" y="-450208"/>
            <a:ext cx="1026306" cy="1026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CA20EF-E5D0-A22D-38A2-A64BEA12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00000">
            <a:off x="4058847" y="6281899"/>
            <a:ext cx="1026306" cy="10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45647A-DEC8-9F53-48F8-8070026B84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D80EB1-8A30-B1AA-4F9F-AF95F3119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736912-7000-7D98-9798-2C1D56B9B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9404973-22AA-E4EE-183A-6390D0A64765}"/>
              </a:ext>
            </a:extLst>
          </p:cNvPr>
          <p:cNvSpPr/>
          <p:nvPr/>
        </p:nvSpPr>
        <p:spPr>
          <a:xfrm>
            <a:off x="-336884" y="1417320"/>
            <a:ext cx="9714640" cy="566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xmlns="" id="{2FB24824-60C6-D045-8033-83974C41F2D1}"/>
              </a:ext>
            </a:extLst>
          </p:cNvPr>
          <p:cNvGraphicFramePr/>
          <p:nvPr/>
        </p:nvGraphicFramePr>
        <p:xfrm>
          <a:off x="-270933" y="2187019"/>
          <a:ext cx="9076266" cy="49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0B17C0-01C1-E54E-B491-4ABC6BBB5078}"/>
              </a:ext>
            </a:extLst>
          </p:cNvPr>
          <p:cNvSpPr txBox="1"/>
          <p:nvPr/>
        </p:nvSpPr>
        <p:spPr>
          <a:xfrm>
            <a:off x="716730" y="358457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CBD8A8-C994-D441-9479-FA57209C76E8}"/>
              </a:ext>
            </a:extLst>
          </p:cNvPr>
          <p:cNvSpPr txBox="1"/>
          <p:nvPr/>
        </p:nvSpPr>
        <p:spPr>
          <a:xfrm>
            <a:off x="2768600" y="3861404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7AB7E55-A2ED-464D-B4B3-E15140DCCDD1}"/>
              </a:ext>
            </a:extLst>
          </p:cNvPr>
          <p:cNvSpPr txBox="1"/>
          <p:nvPr/>
        </p:nvSpPr>
        <p:spPr>
          <a:xfrm>
            <a:off x="4826000" y="3122460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1238EF-548E-4C4A-B09D-034244BDDE77}"/>
              </a:ext>
            </a:extLst>
          </p:cNvPr>
          <p:cNvSpPr txBox="1"/>
          <p:nvPr/>
        </p:nvSpPr>
        <p:spPr>
          <a:xfrm>
            <a:off x="6876804" y="3374242"/>
            <a:ext cx="149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604825E-3897-1347-8BD4-3F1264077BCA}"/>
              </a:ext>
            </a:extLst>
          </p:cNvPr>
          <p:cNvSpPr txBox="1"/>
          <p:nvPr/>
        </p:nvSpPr>
        <p:spPr>
          <a:xfrm>
            <a:off x="2503965" y="301067"/>
            <a:ext cx="4136069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 ExtraBold" pitchFamily="2" charset="77"/>
              </a:rPr>
              <a:t>Общие баллы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05909F-1A88-6E40-BF8D-32B23B5D97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7055" y="1111332"/>
            <a:ext cx="1490946" cy="1651047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0A30CFE-55A9-3446-99D3-CE6E2E1855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68600" y="1022377"/>
            <a:ext cx="1481484" cy="1740001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79FA816-9F8C-734B-A63E-3F2BB326CF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10683" y="972664"/>
            <a:ext cx="1481484" cy="1789714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22B7E9-6304-8441-A7AB-5DDFEFE159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2766" y="1091979"/>
            <a:ext cx="1481484" cy="1670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04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37BF59-561B-FC9D-F338-AE39885E87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1CFD30-760E-B787-BF6C-B5C8EE2E68B4}"/>
              </a:ext>
            </a:extLst>
          </p:cNvPr>
          <p:cNvSpPr/>
          <p:nvPr/>
        </p:nvSpPr>
        <p:spPr>
          <a:xfrm>
            <a:off x="-336884" y="1630666"/>
            <a:ext cx="9714640" cy="545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F9565D-ABF2-A1A6-2CD3-189A1BA2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94EA7C-5DC9-F93D-9F38-3D1C6BFE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xmlns="" id="{2FB24824-60C6-D045-8033-83974C41F2D1}"/>
              </a:ext>
            </a:extLst>
          </p:cNvPr>
          <p:cNvGraphicFramePr/>
          <p:nvPr/>
        </p:nvGraphicFramePr>
        <p:xfrm>
          <a:off x="-103695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0B17C0-01C1-E54E-B491-4ABC6BBB5078}"/>
              </a:ext>
            </a:extLst>
          </p:cNvPr>
          <p:cNvSpPr txBox="1"/>
          <p:nvPr/>
        </p:nvSpPr>
        <p:spPr>
          <a:xfrm>
            <a:off x="264369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CBD8A8-C994-D441-9479-FA57209C76E8}"/>
              </a:ext>
            </a:extLst>
          </p:cNvPr>
          <p:cNvSpPr txBox="1"/>
          <p:nvPr/>
        </p:nvSpPr>
        <p:spPr>
          <a:xfrm>
            <a:off x="1311492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7AB7E55-A2ED-464D-B4B3-E15140DCCDD1}"/>
              </a:ext>
            </a:extLst>
          </p:cNvPr>
          <p:cNvSpPr txBox="1"/>
          <p:nvPr/>
        </p:nvSpPr>
        <p:spPr>
          <a:xfrm>
            <a:off x="2375926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1238EF-548E-4C4A-B09D-034244BDDE77}"/>
              </a:ext>
            </a:extLst>
          </p:cNvPr>
          <p:cNvSpPr txBox="1"/>
          <p:nvPr/>
        </p:nvSpPr>
        <p:spPr>
          <a:xfrm>
            <a:off x="3441203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604825E-3897-1347-8BD4-3F1264077BCA}"/>
              </a:ext>
            </a:extLst>
          </p:cNvPr>
          <p:cNvSpPr txBox="1"/>
          <p:nvPr/>
        </p:nvSpPr>
        <p:spPr>
          <a:xfrm>
            <a:off x="2519661" y="360572"/>
            <a:ext cx="4136069" cy="707886"/>
          </a:xfrm>
          <a:prstGeom prst="rect">
            <a:avLst/>
          </a:prstGeom>
          <a:noFill/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 ExtraBold" pitchFamily="2" charset="77"/>
              </a:rPr>
              <a:t>Общие баллы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AE8D21-57FF-A14C-8D07-D2A589FE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80637" y="1292024"/>
            <a:ext cx="848613" cy="102517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500ED63-91B8-184F-A3F0-CDC3056F86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21234" y="1292024"/>
            <a:ext cx="872859" cy="102517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A07407-66E7-D543-993B-163C264731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3883" y="1292024"/>
            <a:ext cx="925759" cy="102517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03163C0-E356-AD46-8036-C9B55A0EA7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18013" y="1292024"/>
            <a:ext cx="909228" cy="1025170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5D98CC5-0D1D-3D43-BADB-A755B07F3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798104" y="1292024"/>
            <a:ext cx="942902" cy="1025170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C6FC27-DCA2-7B48-920B-9D8716F10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767661" y="1292024"/>
            <a:ext cx="909228" cy="1025170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D983F4C-9F31-8F44-A444-84BBFB92D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06820" y="1300787"/>
            <a:ext cx="929107" cy="1016407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E5E51AE-6C14-1841-9565-3B53F78853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897836" y="1300787"/>
            <a:ext cx="934843" cy="1016407"/>
          </a:xfrm>
          <a:prstGeom prst="rect">
            <a:avLst/>
          </a:prstGeom>
          <a:effectLst/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xmlns="" id="{366DD9B6-5169-5649-B687-AB8BEFFE7234}"/>
              </a:ext>
            </a:extLst>
          </p:cNvPr>
          <p:cNvGraphicFramePr/>
          <p:nvPr/>
        </p:nvGraphicFramePr>
        <p:xfrm>
          <a:off x="4308047" y="2306861"/>
          <a:ext cx="4675695" cy="48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742A26F-2260-3142-9BE5-58A98D5CC214}"/>
              </a:ext>
            </a:extLst>
          </p:cNvPr>
          <p:cNvSpPr txBox="1"/>
          <p:nvPr/>
        </p:nvSpPr>
        <p:spPr>
          <a:xfrm>
            <a:off x="4676111" y="3678842"/>
            <a:ext cx="101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2300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988185F-F318-584B-A531-8B1BE3EC8D30}"/>
              </a:ext>
            </a:extLst>
          </p:cNvPr>
          <p:cNvSpPr txBox="1"/>
          <p:nvPr/>
        </p:nvSpPr>
        <p:spPr>
          <a:xfrm>
            <a:off x="5723234" y="3955674"/>
            <a:ext cx="10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2100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657D837-41C9-8242-A39E-CDBF9B3443C5}"/>
              </a:ext>
            </a:extLst>
          </p:cNvPr>
          <p:cNvSpPr txBox="1"/>
          <p:nvPr/>
        </p:nvSpPr>
        <p:spPr>
          <a:xfrm>
            <a:off x="6787668" y="3216730"/>
            <a:ext cx="106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2600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9BF326-FEE3-B747-BF8A-4FB625487C3C}"/>
              </a:ext>
            </a:extLst>
          </p:cNvPr>
          <p:cNvSpPr txBox="1"/>
          <p:nvPr/>
        </p:nvSpPr>
        <p:spPr>
          <a:xfrm>
            <a:off x="7852945" y="3468512"/>
            <a:ext cx="103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2450</a:t>
            </a:r>
            <a:endParaRPr lang="en-US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09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 uiExpand="1">
        <p:bldSub>
          <a:bldChart bld="category"/>
        </p:bldSub>
      </p:bldGraphic>
      <p:bldGraphic spid="23" grpId="0" uiExpand="1">
        <p:bldSub>
          <a:bldChart bld="category"/>
        </p:bldSub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AC2C2B-D5C9-1B15-AE17-F0E633F3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1439" y="-477831"/>
            <a:ext cx="7845584" cy="78136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21F1F0-FC9B-79DE-E112-051746D69067}"/>
              </a:ext>
            </a:extLst>
          </p:cNvPr>
          <p:cNvSpPr txBox="1"/>
          <p:nvPr/>
        </p:nvSpPr>
        <p:spPr>
          <a:xfrm>
            <a:off x="2059093" y="2051635"/>
            <a:ext cx="5025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Опиши, какую одежду носил </a:t>
            </a:r>
            <a:r>
              <a:rPr lang="ru-RU" sz="4800" dirty="0" err="1" smtClean="0">
                <a:solidFill>
                  <a:schemeClr val="bg1"/>
                </a:solidFill>
                <a:latin typeface="Raleway" panose="020B0003030101060003" pitchFamily="34" charset="0"/>
              </a:rPr>
              <a:t>М</a:t>
            </a:r>
            <a:r>
              <a:rPr lang="ru-RU" sz="4800" dirty="0" err="1" smtClean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ардохей</a:t>
            </a:r>
            <a:r>
              <a:rPr lang="ru-RU" sz="4800" smtClean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 </a:t>
            </a:r>
            <a:r>
              <a:rPr lang="ru-RU" sz="4800" b="1" smtClean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Есфирь</a:t>
            </a:r>
            <a:r>
              <a:rPr lang="en-US" sz="4800" b="1" dirty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 8:15</a:t>
            </a:r>
            <a:r>
              <a:rPr lang="en-US" sz="4800" dirty="0">
                <a:solidFill>
                  <a:schemeClr val="bg1"/>
                </a:solidFill>
                <a:effectLst/>
                <a:latin typeface="Raleway" panose="020B0003030101060003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FBD566-58CC-EC88-71FB-F18DDFE5D2D8}"/>
              </a:ext>
            </a:extLst>
          </p:cNvPr>
          <p:cNvSpPr txBox="1"/>
          <p:nvPr/>
        </p:nvSpPr>
        <p:spPr>
          <a:xfrm>
            <a:off x="415715" y="6518664"/>
            <a:ext cx="197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365B27-42B0-1EDB-89F0-E35E7FE0FB96}"/>
              </a:ext>
            </a:extLst>
          </p:cNvPr>
          <p:cNvSpPr txBox="1"/>
          <p:nvPr/>
        </p:nvSpPr>
        <p:spPr>
          <a:xfrm>
            <a:off x="2899577" y="1020713"/>
            <a:ext cx="3376245" cy="707886"/>
          </a:xfrm>
          <a:prstGeom prst="rect">
            <a:avLst/>
          </a:prstGeom>
          <a:solidFill>
            <a:srgbClr val="C6004B"/>
          </a:solidFill>
          <a:effectLst>
            <a:outerShdw blurRad="127000" dir="2700000" algn="tl" rotWithShape="0">
              <a:prstClr val="black">
                <a:alpha val="6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tserrat ExtraBold" pitchFamily="2" charset="77"/>
              </a:rPr>
              <a:t>Задача дня</a:t>
            </a:r>
            <a:endParaRPr lang="en-US" sz="40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811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2107CA-8159-265D-68DF-DA4FA7B9A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4C23E0-4A13-50E4-CCBF-271DF6B6F253}"/>
              </a:ext>
            </a:extLst>
          </p:cNvPr>
          <p:cNvSpPr txBox="1"/>
          <p:nvPr/>
        </p:nvSpPr>
        <p:spPr>
          <a:xfrm>
            <a:off x="150461" y="637372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1-5</a:t>
            </a:r>
          </a:p>
        </p:txBody>
      </p:sp>
    </p:spTree>
    <p:extLst>
      <p:ext uri="{BB962C8B-B14F-4D97-AF65-F5344CB8AC3E}">
        <p14:creationId xmlns:p14="http://schemas.microsoft.com/office/powerpoint/2010/main" val="234041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807DF6-A636-6E2B-F331-AF11C83C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9" y="0"/>
            <a:ext cx="9197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D9508-CF4F-8CA6-BC29-9E060528D316}"/>
              </a:ext>
            </a:extLst>
          </p:cNvPr>
          <p:cNvSpPr txBox="1"/>
          <p:nvPr/>
        </p:nvSpPr>
        <p:spPr>
          <a:xfrm>
            <a:off x="150461" y="6373723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85143"/>
                    </a:prstClr>
                  </a:outerShdw>
                </a:effectLst>
                <a:latin typeface="Montserrat ExtraBold" pitchFamily="2" charset="77"/>
              </a:rPr>
              <a:t>1-6</a:t>
            </a:r>
          </a:p>
        </p:txBody>
      </p:sp>
    </p:spTree>
    <p:extLst>
      <p:ext uri="{BB962C8B-B14F-4D97-AF65-F5344CB8AC3E}">
        <p14:creationId xmlns:p14="http://schemas.microsoft.com/office/powerpoint/2010/main" val="4286816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2DE40FA-8849-407A-5974-8F7997C5A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" t="13677" r="1571" b="13680"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E17A8-5945-3FDE-D2BD-11051572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08" y="-477833"/>
            <a:ext cx="7845584" cy="7813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851D17-F3B2-42F7-20E2-CD566399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46708" y="-714831"/>
            <a:ext cx="8369922" cy="8287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21F1F0-FC9B-79DE-E112-051746D69067}"/>
              </a:ext>
            </a:extLst>
          </p:cNvPr>
          <p:cNvSpPr txBox="1"/>
          <p:nvPr/>
        </p:nvSpPr>
        <p:spPr>
          <a:xfrm>
            <a:off x="1967545" y="1091023"/>
            <a:ext cx="5726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5A0548"/>
                </a:solidFill>
                <a:latin typeface="Montserrat ExtraBold" pitchFamily="2" charset="77"/>
              </a:rPr>
              <a:t>Не ревнуй злодеям, не завидуй делающим беззаконие</a:t>
            </a:r>
            <a:r>
              <a:rPr lang="en-US" sz="4800" b="1" dirty="0" smtClean="0">
                <a:solidFill>
                  <a:srgbClr val="5A0548"/>
                </a:solidFill>
                <a:latin typeface="Montserrat ExtraBold" pitchFamily="2" charset="77"/>
              </a:rPr>
              <a:t>.</a:t>
            </a:r>
            <a:endParaRPr lang="en-US" sz="4800" b="1" dirty="0">
              <a:solidFill>
                <a:srgbClr val="5A0548"/>
              </a:solidFill>
              <a:latin typeface="Montserrat ExtraBold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75E1CA8-B06A-9E90-0B87-C820E92AA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7020" y="725951"/>
            <a:ext cx="3086100" cy="5156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3DD7DF-8CF0-3D53-F4BC-924F89526A1C}"/>
              </a:ext>
            </a:extLst>
          </p:cNvPr>
          <p:cNvSpPr txBox="1"/>
          <p:nvPr/>
        </p:nvSpPr>
        <p:spPr>
          <a:xfrm>
            <a:off x="3689101" y="5676519"/>
            <a:ext cx="2659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j-lt"/>
              </a:rPr>
              <a:t>Псалом 36</a:t>
            </a:r>
            <a:r>
              <a:rPr lang="en-US" sz="3200" dirty="0" smtClean="0">
                <a:latin typeface="+mj-lt"/>
              </a:rPr>
              <a:t>:1</a:t>
            </a:r>
            <a:endParaRPr lang="en-US" sz="3200" dirty="0"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045FBC-C8EB-452D-7B4F-DFDF45953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3493" y="-232051"/>
            <a:ext cx="856645" cy="856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3D43BE9-13A8-EEFF-A7B0-0B2828EEA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0847" y="-232052"/>
            <a:ext cx="856645" cy="856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1A288F-CABE-0242-8EC7-C080F3722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233494" y="6228843"/>
            <a:ext cx="856645" cy="856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A54E8A-4F1D-7416-72FA-D280B629C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520847" y="6228842"/>
            <a:ext cx="856645" cy="8566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FBD566-58CC-EC88-71FB-F18DDFE5D2D8}"/>
              </a:ext>
            </a:extLst>
          </p:cNvPr>
          <p:cNvSpPr txBox="1"/>
          <p:nvPr/>
        </p:nvSpPr>
        <p:spPr>
          <a:xfrm>
            <a:off x="415715" y="6518664"/>
            <a:ext cx="2023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© 2023 </a:t>
            </a:r>
            <a:r>
              <a:rPr lang="ru-RU" sz="600" dirty="0">
                <a:solidFill>
                  <a:schemeClr val="bg1"/>
                </a:solidFill>
                <a:latin typeface="Raleway" panose="020B0003030101060003" pitchFamily="34" charset="0"/>
              </a:rPr>
              <a:t>Общество Евангелизации Детей Европы. Все права закреплены</a:t>
            </a:r>
            <a:r>
              <a:rPr lang="en-US" sz="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86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st">
      <a:majorFont>
        <a:latin typeface="Montserrat"/>
        <a:ea typeface=""/>
        <a:cs typeface=""/>
      </a:majorFont>
      <a:minorFont>
        <a:latin typeface="Lor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16865</TotalTime>
  <Words>1308</Words>
  <Application>Microsoft Office PowerPoint</Application>
  <PresentationFormat>Экран (4:3)</PresentationFormat>
  <Paragraphs>201</Paragraphs>
  <Slides>65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Замыслы Бога – самые лучшие.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всегда легко жить, как Божье дитя.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Часть Своих замыслов Бог хочет осуществлять через Своих детей.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Противиться Богу - неразумно.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Бог всегда осуществляет Свои замыслы.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Brent Hautle</dc:creator>
  <cp:lastModifiedBy>Татьяна</cp:lastModifiedBy>
  <cp:revision>100</cp:revision>
  <dcterms:created xsi:type="dcterms:W3CDTF">2022-02-03T14:57:32Z</dcterms:created>
  <dcterms:modified xsi:type="dcterms:W3CDTF">2023-12-04T14:23:03Z</dcterms:modified>
</cp:coreProperties>
</file>