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9"/>
  </p:notesMasterIdLst>
  <p:sldIdLst>
    <p:sldId id="257" r:id="rId2"/>
    <p:sldId id="294" r:id="rId3"/>
    <p:sldId id="333" r:id="rId4"/>
    <p:sldId id="334" r:id="rId5"/>
    <p:sldId id="329" r:id="rId6"/>
    <p:sldId id="330" r:id="rId7"/>
    <p:sldId id="331" r:id="rId8"/>
    <p:sldId id="332" r:id="rId9"/>
    <p:sldId id="299" r:id="rId10"/>
    <p:sldId id="284" r:id="rId11"/>
    <p:sldId id="359" r:id="rId12"/>
    <p:sldId id="274" r:id="rId13"/>
    <p:sldId id="275" r:id="rId14"/>
    <p:sldId id="300" r:id="rId15"/>
    <p:sldId id="301" r:id="rId16"/>
    <p:sldId id="304" r:id="rId17"/>
    <p:sldId id="335" r:id="rId18"/>
    <p:sldId id="336" r:id="rId19"/>
    <p:sldId id="337" r:id="rId20"/>
    <p:sldId id="338" r:id="rId21"/>
    <p:sldId id="339" r:id="rId22"/>
    <p:sldId id="340" r:id="rId23"/>
    <p:sldId id="302" r:id="rId24"/>
    <p:sldId id="303" r:id="rId25"/>
    <p:sldId id="305" r:id="rId26"/>
    <p:sldId id="369" r:id="rId27"/>
    <p:sldId id="361" r:id="rId28"/>
    <p:sldId id="362" r:id="rId29"/>
    <p:sldId id="370" r:id="rId30"/>
    <p:sldId id="371" r:id="rId31"/>
    <p:sldId id="360" r:id="rId32"/>
    <p:sldId id="306" r:id="rId33"/>
    <p:sldId id="307" r:id="rId34"/>
    <p:sldId id="308" r:id="rId35"/>
    <p:sldId id="311" r:id="rId36"/>
    <p:sldId id="341" r:id="rId37"/>
    <p:sldId id="342" r:id="rId38"/>
    <p:sldId id="343" r:id="rId39"/>
    <p:sldId id="344" r:id="rId40"/>
    <p:sldId id="345" r:id="rId41"/>
    <p:sldId id="346" r:id="rId42"/>
    <p:sldId id="309" r:id="rId43"/>
    <p:sldId id="310" r:id="rId44"/>
    <p:sldId id="312" r:id="rId45"/>
    <p:sldId id="365" r:id="rId46"/>
    <p:sldId id="366" r:id="rId47"/>
    <p:sldId id="364" r:id="rId48"/>
    <p:sldId id="313" r:id="rId49"/>
    <p:sldId id="314" r:id="rId50"/>
    <p:sldId id="315" r:id="rId51"/>
    <p:sldId id="318" r:id="rId52"/>
    <p:sldId id="347" r:id="rId53"/>
    <p:sldId id="348" r:id="rId54"/>
    <p:sldId id="349" r:id="rId55"/>
    <p:sldId id="350" r:id="rId56"/>
    <p:sldId id="351" r:id="rId57"/>
    <p:sldId id="352" r:id="rId58"/>
    <p:sldId id="316" r:id="rId59"/>
    <p:sldId id="317" r:id="rId60"/>
    <p:sldId id="319" r:id="rId61"/>
    <p:sldId id="367" r:id="rId62"/>
    <p:sldId id="320" r:id="rId63"/>
    <p:sldId id="321" r:id="rId64"/>
    <p:sldId id="322" r:id="rId65"/>
    <p:sldId id="325" r:id="rId66"/>
    <p:sldId id="353" r:id="rId67"/>
    <p:sldId id="354" r:id="rId68"/>
    <p:sldId id="355" r:id="rId69"/>
    <p:sldId id="356" r:id="rId70"/>
    <p:sldId id="357" r:id="rId71"/>
    <p:sldId id="358" r:id="rId72"/>
    <p:sldId id="323" r:id="rId73"/>
    <p:sldId id="324" r:id="rId74"/>
    <p:sldId id="326" r:id="rId75"/>
    <p:sldId id="368" r:id="rId76"/>
    <p:sldId id="327" r:id="rId77"/>
    <p:sldId id="328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day" id="{4626B572-C9E5-6D46-B698-EC469FDE7DC3}">
          <p14:sldIdLst>
            <p14:sldId id="257"/>
            <p14:sldId id="294"/>
            <p14:sldId id="333"/>
            <p14:sldId id="334"/>
            <p14:sldId id="329"/>
            <p14:sldId id="330"/>
            <p14:sldId id="331"/>
            <p14:sldId id="332"/>
            <p14:sldId id="299"/>
            <p14:sldId id="284"/>
            <p14:sldId id="359"/>
            <p14:sldId id="274"/>
            <p14:sldId id="275"/>
            <p14:sldId id="300"/>
          </p14:sldIdLst>
        </p14:section>
        <p14:section name="Tuesday" id="{E4D46443-E8F7-3142-8F27-B33FFA7DA2A7}">
          <p14:sldIdLst>
            <p14:sldId id="301"/>
            <p14:sldId id="304"/>
            <p14:sldId id="335"/>
            <p14:sldId id="336"/>
            <p14:sldId id="337"/>
            <p14:sldId id="338"/>
            <p14:sldId id="339"/>
            <p14:sldId id="340"/>
            <p14:sldId id="302"/>
            <p14:sldId id="303"/>
            <p14:sldId id="305"/>
            <p14:sldId id="369"/>
            <p14:sldId id="361"/>
            <p14:sldId id="362"/>
            <p14:sldId id="370"/>
            <p14:sldId id="371"/>
            <p14:sldId id="360"/>
            <p14:sldId id="306"/>
            <p14:sldId id="307"/>
          </p14:sldIdLst>
        </p14:section>
        <p14:section name="Wednesday" id="{295D22F7-BCAC-C24E-98BC-5C314620AA27}">
          <p14:sldIdLst>
            <p14:sldId id="308"/>
            <p14:sldId id="311"/>
            <p14:sldId id="341"/>
            <p14:sldId id="342"/>
            <p14:sldId id="343"/>
            <p14:sldId id="344"/>
            <p14:sldId id="345"/>
            <p14:sldId id="346"/>
            <p14:sldId id="309"/>
            <p14:sldId id="310"/>
            <p14:sldId id="312"/>
            <p14:sldId id="365"/>
            <p14:sldId id="366"/>
            <p14:sldId id="364"/>
            <p14:sldId id="313"/>
            <p14:sldId id="314"/>
          </p14:sldIdLst>
        </p14:section>
        <p14:section name="Thursday" id="{C6D10A89-A0A2-1048-9E53-5BCCB5CBAF77}">
          <p14:sldIdLst>
            <p14:sldId id="315"/>
            <p14:sldId id="318"/>
            <p14:sldId id="347"/>
            <p14:sldId id="348"/>
            <p14:sldId id="349"/>
            <p14:sldId id="350"/>
            <p14:sldId id="351"/>
            <p14:sldId id="352"/>
            <p14:sldId id="316"/>
            <p14:sldId id="317"/>
            <p14:sldId id="319"/>
            <p14:sldId id="367"/>
            <p14:sldId id="320"/>
            <p14:sldId id="321"/>
          </p14:sldIdLst>
        </p14:section>
        <p14:section name="Friday" id="{C2D17031-90A7-7B46-A7F2-EB7787038534}">
          <p14:sldIdLst>
            <p14:sldId id="322"/>
            <p14:sldId id="325"/>
            <p14:sldId id="353"/>
            <p14:sldId id="354"/>
            <p14:sldId id="355"/>
            <p14:sldId id="356"/>
            <p14:sldId id="357"/>
            <p14:sldId id="358"/>
            <p14:sldId id="323"/>
            <p14:sldId id="324"/>
            <p14:sldId id="326"/>
            <p14:sldId id="368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5B6"/>
    <a:srgbClr val="005F57"/>
    <a:srgbClr val="60054C"/>
    <a:srgbClr val="4FB8CF"/>
    <a:srgbClr val="F79B00"/>
    <a:srgbClr val="C6004B"/>
    <a:srgbClr val="E9C946"/>
    <a:srgbClr val="4FA09B"/>
    <a:srgbClr val="62C3D9"/>
    <a:srgbClr val="904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11772C-6E62-4A16-A988-DD4D1AC406CC}" v="4" dt="2024-02-13T14:42:46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69" autoAdjust="0"/>
    <p:restoredTop sz="91769"/>
  </p:normalViewPr>
  <p:slideViewPr>
    <p:cSldViewPr snapToGrid="0" snapToObjects="1">
      <p:cViewPr varScale="1">
        <p:scale>
          <a:sx n="116" d="100"/>
          <a:sy n="116" d="100"/>
        </p:scale>
        <p:origin x="195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369856992"/>
        <c:axId val="374087936"/>
      </c:barChart>
      <c:catAx>
        <c:axId val="36985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4087936"/>
        <c:crosses val="autoZero"/>
        <c:auto val="1"/>
        <c:lblAlgn val="ctr"/>
        <c:lblOffset val="100"/>
        <c:noMultiLvlLbl val="0"/>
      </c:catAx>
      <c:valAx>
        <c:axId val="37408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8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51CE2-B4A2-B347-BDB3-4BB3ACC6D78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5B102-8E2E-D94F-867C-4F9C3C04A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onts.google.com/specimen/Lora" TargetMode="External"/><Relationship Id="rId5" Type="http://schemas.openxmlformats.org/officeDocument/2006/relationships/hyperlink" Target="https://fonts.google.com/specimen/Raleway" TargetMode="External"/><Relationship Id="rId4" Type="http://schemas.openxmlformats.org/officeDocument/2006/relationships/hyperlink" Target="https://fonts.google.com/specimen/Oswald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In order to view these slides correctly, you will need to download and install the following typefaces: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Montserrat: </a:t>
            </a:r>
            <a:r>
              <a:rPr lang="en-US" dirty="0">
                <a:latin typeface="Franklin Gothic Medium" panose="020B0603020102020204" pitchFamily="34" charset="0"/>
                <a:hlinkClick r:id="rId3"/>
              </a:rPr>
              <a:t>https://fonts.google.com/specimen/Montserrat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Oswald: </a:t>
            </a:r>
            <a:r>
              <a:rPr lang="en-US" dirty="0">
                <a:latin typeface="Franklin Gothic Medium" panose="020B0603020102020204" pitchFamily="34" charset="0"/>
                <a:hlinkClick r:id="rId4"/>
              </a:rPr>
              <a:t>https://fonts.google.com/specimen/Oswald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err="1">
                <a:latin typeface="Franklin Gothic Medium" panose="020B0603020102020204" pitchFamily="34" charset="0"/>
              </a:rPr>
              <a:t>Raleway</a:t>
            </a:r>
            <a:r>
              <a:rPr lang="en-US" dirty="0">
                <a:latin typeface="Franklin Gothic Medium" panose="020B0603020102020204" pitchFamily="34" charset="0"/>
              </a:rPr>
              <a:t>: </a:t>
            </a:r>
            <a:r>
              <a:rPr lang="en-US" dirty="0">
                <a:latin typeface="Franklin Gothic Medium" panose="020B0603020102020204" pitchFamily="34" charset="0"/>
                <a:hlinkClick r:id="rId5"/>
              </a:rPr>
              <a:t>https://fonts.google.com/specimen/Raleway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Lora: </a:t>
            </a:r>
            <a:r>
              <a:rPr lang="en-US" dirty="0">
                <a:latin typeface="Franklin Gothic Medium" panose="020B0603020102020204" pitchFamily="34" charset="0"/>
                <a:hlinkClick r:id="rId6"/>
              </a:rPr>
              <a:t>https://fonts.google.com/specimen/Lora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0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05115-B523-0AD5-CB75-EEAE909DD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A6828-A513-6AAD-E631-4FE1E6DB5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FC821-0711-42F6-E0AD-4EE43C598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four-team camp. The white numbers on each of the bar charts are just text boxes. To change the graphs themselves, you will need to right-click on it and edit in Excel. You will then want to move the white numbers up and down to match the height of each bar in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B1B1E-46B9-0CD6-8AE0-EADDF2A32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6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A4D28-73AD-5FFB-0FF2-2D82D463A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8006A-25D0-ED4B-E772-04BF50F00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71248-C8F7-96F8-12CF-369CAF3FA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1800" dirty="0"/>
              <a:t>Pentru o tabără cu patru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E415B-9DF5-0C76-9B33-29A8AF7D3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18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o tabără cu opt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82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74FD-11F4-18F6-D4F5-50A806C4B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74887-7ECC-BF59-CA00-54997AE22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B5BCE-FD8B-D4F3-BB63-B6A356151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D27B2-5243-DDEC-1738-E183A63B3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68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D9D09-C865-3FA8-3808-C2A82871D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82A61-F0FC-0B8D-74BF-8298D70E7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8D11CD-8735-6C9D-ECC5-92DF89A47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C966C-19A7-EDB0-55A4-3FB8BFD9C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76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E8AB8-ADE1-EB87-9268-9F6177D5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97B88D-EDAF-E213-93E3-96FDF5C26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88560-F9C2-F2EB-DFB8-636995A7E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1800" dirty="0"/>
              <a:t>Pentru o tabără cu patru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1635C-E1E0-86B9-BEF1-7BFFF5B16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0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o tabără cu opt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Scrie aici cântarea ta. Adaugă numărul de </a:t>
            </a:r>
            <a:r>
              <a:rPr lang="ro-RO" dirty="0" err="1"/>
              <a:t>slide</a:t>
            </a:r>
            <a:r>
              <a:rPr lang="ro-RO" dirty="0"/>
              <a:t>-uri de care ai nevoie, pentru strofele cântării.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21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1BF7C-725E-43C9-8312-25080771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2359C-145A-D712-5078-E5F494B71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C1F8D-7B80-2741-88EF-DBE042B7F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o tabără cu patru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3DEC7-40EB-996D-FD2A-72D444220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8FF86-0542-1670-C2EB-99045EF1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113A8-92AB-FFF7-9024-6FAACABF8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0533D-7FE0-E251-38BB-FB88B1B72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Adaugă aici cântarea ta, dacă dorești. Adaugă numărul de </a:t>
            </a:r>
            <a:r>
              <a:rPr lang="ro-RO" dirty="0" err="1"/>
              <a:t>slide</a:t>
            </a:r>
            <a:r>
              <a:rPr lang="ro-RO" dirty="0"/>
              <a:t>-uri de care ai nevoie pentru strofele cântării.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B1134-70CF-FBCB-3F15-BA98116D7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83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o tabără cu opt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48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Adaugă cântarea ta aici. Pune numărul de </a:t>
            </a:r>
            <a:r>
              <a:rPr lang="ro-RO" dirty="0" err="1"/>
              <a:t>slide</a:t>
            </a:r>
            <a:r>
              <a:rPr lang="ro-RO" dirty="0"/>
              <a:t>-uri necesar strofelor cântării tale.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88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5A371-CCDB-EA3F-93BF-E44E3D218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1B587-608A-2540-1261-7EB529D4B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35FEA-EC84-F954-A89F-AD907C824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1800" dirty="0"/>
              <a:t>Pentru o tabără cu patru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FF6CD-F676-A05A-55D4-86D5606BC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58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o tabără cu opt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1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o tabără cu patru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o tabără cu opt echipe. Numerele albe de pe fiecare bandă sunt doar căsuțe de text. Pentru a modifica graficul, fă click dreapta pe el și editează-l în Excel. Apoi poți să muți căsuța de text cu numerele albe în sus sau în jos, pentru a se potrivi cu înălțimea fiecărei benzi din grafic.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2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four-team camp. The white numbers on each of the bar charts are just text boxes. To change the graphs themselves, you will need to right-click on it and edit in Excel. You will then want to move the white numbers up and down to match the height of each bar in the graph.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67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5B7A2-C2EF-5B1C-C774-3864EAA4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E2113-1F6F-B176-C503-C2E289D3B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E9EFA1-D5B5-F3CA-4956-C1334E6C8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four-team camp. The white numbers on each of the bar charts are just text boxes. To change the graphs themselves, you will need to right-click on it and edit in Excel. You will then want to move the white numbers up and down to match the height of each bar in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5692D-8C4C-2EAE-A097-DDFD9C810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1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8F7A4-FF70-D3B7-B86C-6C693705E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A342B0-A51E-D259-3639-537F56580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54FD6-C10C-FAD5-4F4C-E3C755574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four-team camp. The white numbers on each of the bar charts are just text boxes. To change the graphs themselves, you will need to right-click on it and edit in Excel. You will then want to move the white numbers up and down to match the height of each bar in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004DC-AFDA-4D21-31F0-6F76B41E81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E6325-3A67-8D20-3531-E9EC61963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FAC35-B6A2-5DE0-DD53-19FD4DFA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0D1BA-516A-3551-6F49-11BFB0688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four-team camp. The white numbers on each of the bar charts are just text boxes. To change the graphs themselves, you will need to right-click on it and edit in Excel. You will then want to move the white numbers up and down to match the height of each bar in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65BCD-4AFE-00B7-C17B-885BC4641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62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5ABC6-ABE4-DC01-2E77-42161E27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C0870-AA8E-5C0F-9BFD-777303B6C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E996E-CC8E-83C9-3F52-2A2F9133E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four-team camp. The white numbers on each of the bar charts are just text boxes. To change the graphs themselves, you will need to right-click on it and edit in Excel. You will then want to move the white numbers up and down to match the height of each bar in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1B7AD-D1A0-4013-2463-FA979F9EB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2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4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8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5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3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6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3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2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2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F3801-0F10-1D47-AB41-BCE2A9A6A8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7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hyperlink" Target="https://fonts.google.com/specimen/Lo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hyperlink" Target="https://fonts.google.com/specimen/Raleway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fonts.google.com/specimen/Oswald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fonts.google.com/specimen/Montserra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1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2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25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5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7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3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8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10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43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11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13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51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14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ADD78B-81FF-001A-C0C8-D5F3570AF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140" y="387860"/>
            <a:ext cx="4813352" cy="4793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85EEF-AEE0-414C-A931-20B75D9181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44714" y="4868542"/>
            <a:ext cx="2984650" cy="114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95E70-01F6-3099-AF20-7143D00759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31" t="10164" r="18027"/>
          <a:stretch/>
        </p:blipFill>
        <p:spPr>
          <a:xfrm>
            <a:off x="239622" y="1466795"/>
            <a:ext cx="5194834" cy="3082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20B84-1315-18D9-33B3-5727CBB4B872}"/>
              </a:ext>
            </a:extLst>
          </p:cNvPr>
          <p:cNvSpPr txBox="1"/>
          <p:nvPr/>
        </p:nvSpPr>
        <p:spPr>
          <a:xfrm>
            <a:off x="415715" y="6538836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35350-9A21-D877-5F50-368F74FF921E}"/>
              </a:ext>
            </a:extLst>
          </p:cNvPr>
          <p:cNvSpPr txBox="1"/>
          <p:nvPr/>
        </p:nvSpPr>
        <p:spPr>
          <a:xfrm>
            <a:off x="847515" y="-1888823"/>
            <a:ext cx="8296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In order to view these slides correctly, you will need to download and install the following typefaces: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Montserrat: </a:t>
            </a:r>
            <a:r>
              <a:rPr lang="en-US" dirty="0">
                <a:latin typeface="Franklin Gothic Medium" panose="020B0603020102020204" pitchFamily="34" charset="0"/>
                <a:hlinkClick r:id="rId9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9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9"/>
              </a:rPr>
              <a:t>/specimen/Montserrat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Oswald: </a:t>
            </a:r>
            <a:r>
              <a:rPr lang="en-US" dirty="0">
                <a:latin typeface="Franklin Gothic Medium" panose="020B0603020102020204" pitchFamily="34" charset="0"/>
                <a:hlinkClick r:id="rId10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10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10"/>
              </a:rPr>
              <a:t>/specimen/Oswald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err="1">
                <a:latin typeface="Franklin Gothic Medium" panose="020B0603020102020204" pitchFamily="34" charset="0"/>
              </a:rPr>
              <a:t>Raleway</a:t>
            </a:r>
            <a:r>
              <a:rPr lang="en-US" dirty="0">
                <a:latin typeface="Franklin Gothic Medium" panose="020B0603020102020204" pitchFamily="34" charset="0"/>
              </a:rPr>
              <a:t>: </a:t>
            </a:r>
            <a:r>
              <a:rPr lang="en-US" dirty="0">
                <a:latin typeface="Franklin Gothic Medium" panose="020B0603020102020204" pitchFamily="34" charset="0"/>
                <a:hlinkClick r:id="rId11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11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11"/>
              </a:rPr>
              <a:t>/specimen/</a:t>
            </a:r>
            <a:r>
              <a:rPr lang="en-US" dirty="0" err="1">
                <a:latin typeface="Franklin Gothic Medium" panose="020B0603020102020204" pitchFamily="34" charset="0"/>
                <a:hlinkClick r:id="rId11"/>
              </a:rPr>
              <a:t>Raleway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Lora: </a:t>
            </a:r>
            <a:r>
              <a:rPr lang="en-US" dirty="0">
                <a:latin typeface="Franklin Gothic Medium" panose="020B0603020102020204" pitchFamily="34" charset="0"/>
                <a:hlinkClick r:id="rId12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12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12"/>
              </a:rPr>
              <a:t>/specimen/Lora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CB2C8C-9D68-CCA9-48E5-9EC9664D1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7" y="-477833"/>
            <a:ext cx="7845584" cy="7813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13" y="788654"/>
            <a:ext cx="7110374" cy="5138928"/>
          </a:xfrm>
          <a:effectLst/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ro-RO" sz="7200" i="1" kern="0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Aptos" panose="020B0004020202020204" pitchFamily="34" charset="0"/>
              </a:rPr>
              <a:t>Planurile lui Dumnezeu sunt cele </a:t>
            </a:r>
            <a:br>
              <a:rPr lang="ro-RO" sz="7200" i="1" kern="0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Aptos" panose="020B0004020202020204" pitchFamily="34" charset="0"/>
              </a:rPr>
            </a:br>
            <a:r>
              <a:rPr lang="ro-RO" sz="7200" i="1" kern="0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Aptos" panose="020B0004020202020204" pitchFamily="34" charset="0"/>
              </a:rPr>
              <a:t>mai bune</a:t>
            </a:r>
            <a:endParaRPr lang="en-US" sz="7200" b="1" i="1" dirty="0">
              <a:solidFill>
                <a:srgbClr val="60054C"/>
              </a:solidFill>
              <a:effectLst/>
              <a:latin typeface="Montserrat ExtraBold" panose="000009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D409E-388B-7261-C538-4E78EB3F0480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047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D79FE-6EB5-6FD3-5B86-19FD49BAC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D6969-208A-EB4F-7567-E695AC157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048FA-17A4-374C-5790-E72316A8F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F361F-3D9A-32A7-FD6A-E899F635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3B913B8-BE77-09A9-4E9A-CB1C9D147E85}"/>
              </a:ext>
            </a:extLst>
          </p:cNvPr>
          <p:cNvSpPr/>
          <p:nvPr/>
        </p:nvSpPr>
        <p:spPr>
          <a:xfrm>
            <a:off x="1" y="709864"/>
            <a:ext cx="9144000" cy="5971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F1CF2-37C9-E0C8-9CC9-34422DE3466F}"/>
              </a:ext>
            </a:extLst>
          </p:cNvPr>
          <p:cNvSpPr txBox="1">
            <a:spLocks/>
          </p:cNvSpPr>
          <p:nvPr/>
        </p:nvSpPr>
        <p:spPr>
          <a:xfrm>
            <a:off x="1016812" y="828760"/>
            <a:ext cx="7110374" cy="117249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ro-RO" sz="7200" i="1" kern="0" dirty="0">
                <a:solidFill>
                  <a:srgbClr val="60054C"/>
                </a:solidFill>
                <a:latin typeface="Montserrat ExtraBold" panose="00000900000000000000" pitchFamily="2" charset="0"/>
                <a:ea typeface="Aptos" panose="020B0004020202020204" pitchFamily="34" charset="0"/>
              </a:rPr>
              <a:t>Cântare</a:t>
            </a:r>
            <a:endParaRPr lang="en-US" sz="7200" b="1" i="1" dirty="0">
              <a:solidFill>
                <a:srgbClr val="60054C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1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B0C47-E932-4B8A-DEC9-0D29FD4D1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404973-22AA-E4EE-183A-6390D0A64765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FB24824-60C6-D045-8033-83974C41F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705058"/>
              </p:ext>
            </p:extLst>
          </p:nvPr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C0B17C0-01C1-E54E-B491-4ABC6BBB5078}"/>
              </a:ext>
            </a:extLst>
          </p:cNvPr>
          <p:cNvSpPr txBox="1"/>
          <p:nvPr/>
        </p:nvSpPr>
        <p:spPr>
          <a:xfrm>
            <a:off x="717055" y="359979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CBD8A8-C994-D441-9479-FA57209C76E8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B7E55-A2ED-464D-B4B3-E15140DCCDD1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238EF-548E-4C4A-B09D-034244BDDE77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4825E-3897-1347-8BD4-3F1264077BCA}"/>
              </a:ext>
            </a:extLst>
          </p:cNvPr>
          <p:cNvSpPr txBox="1"/>
          <p:nvPr/>
        </p:nvSpPr>
        <p:spPr>
          <a:xfrm>
            <a:off x="2706747" y="301067"/>
            <a:ext cx="373050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05909F-1A88-6E40-BF8D-32B23B5D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30CFE-55A9-3446-99D3-CE6E2E1855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9FA816-9F8C-734B-A63E-3F2BB326CF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22B7E9-6304-8441-A7AB-5DDFEFE159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55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A61EBC-DAEA-F6DD-2121-A1221EEFA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FB24824-60C6-D045-8033-83974C41F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213924"/>
              </p:ext>
            </p:extLst>
          </p:nvPr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4825E-3897-1347-8BD4-3F1264077BCA}"/>
              </a:ext>
            </a:extLst>
          </p:cNvPr>
          <p:cNvSpPr txBox="1"/>
          <p:nvPr/>
        </p:nvSpPr>
        <p:spPr>
          <a:xfrm>
            <a:off x="2722442" y="360572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66DD9B6-5169-5649-B687-AB8BEFFE7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23505"/>
              </p:ext>
            </p:extLst>
          </p:nvPr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445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DE40FA-8849-407A-5974-8F7997C5A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9" y="-477833"/>
            <a:ext cx="7845584" cy="7813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1120347" y="2122114"/>
            <a:ext cx="6870356" cy="453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573020" algn="l"/>
              </a:tabLst>
            </a:pPr>
            <a:r>
              <a:rPr lang="ro-RO" sz="3400" b="1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 ar trebui să iei în considerare, atunci când lucrurile nu se întâmplă așa cum te-ai așteptat? </a:t>
            </a:r>
            <a:br>
              <a:rPr lang="ro-RO" sz="3400" b="1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3400" b="1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 gândești că acesta poate fi planul lui Dumnezeu pentru viața ta? </a:t>
            </a:r>
            <a:br>
              <a:rPr lang="ro-RO" sz="3400" b="1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3400" b="1" dirty="0">
                <a:solidFill>
                  <a:srgbClr val="60054C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Dă un exemplu. </a:t>
            </a:r>
            <a:endParaRPr lang="en-US" sz="3400" b="1" dirty="0">
              <a:solidFill>
                <a:srgbClr val="60054C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C130A-6A1C-46B3-64A6-1DED8D7E6B29}"/>
              </a:ext>
            </a:extLst>
          </p:cNvPr>
          <p:cNvSpPr txBox="1"/>
          <p:nvPr/>
        </p:nvSpPr>
        <p:spPr>
          <a:xfrm>
            <a:off x="1717362" y="1020713"/>
            <a:ext cx="5740675" cy="923330"/>
          </a:xfrm>
          <a:prstGeom prst="rect">
            <a:avLst/>
          </a:prstGeom>
          <a:solidFill>
            <a:srgbClr val="60054C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5400" b="1" dirty="0">
                <a:solidFill>
                  <a:schemeClr val="bg1"/>
                </a:solidFill>
                <a:latin typeface="Montserrat ExtraBold" pitchFamily="2" charset="77"/>
              </a:rPr>
              <a:t>Întrebarea zilei</a:t>
            </a:r>
            <a:endParaRPr lang="en-US" sz="54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64592-68BB-B031-0175-FEAA51ADC1E4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168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40" y="387860"/>
            <a:ext cx="4813352" cy="4793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95E70-01F6-3099-AF20-7143D00759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62" t="9086" r="18027"/>
          <a:stretch/>
        </p:blipFill>
        <p:spPr>
          <a:xfrm>
            <a:off x="-113981" y="1418410"/>
            <a:ext cx="5701028" cy="3295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96DEEA-FBE8-7606-4788-401D25F84684}"/>
              </a:ext>
            </a:extLst>
          </p:cNvPr>
          <p:cNvSpPr txBox="1"/>
          <p:nvPr/>
        </p:nvSpPr>
        <p:spPr>
          <a:xfrm>
            <a:off x="415715" y="6538836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Raleway" panose="020B0003030101060003" pitchFamily="34" charset="0"/>
              </a:rPr>
              <a:t>4 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Child Evangelism Fellowship of Europe.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1606A-205E-8528-FF98-DB443BD4CC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44714" y="4868542"/>
            <a:ext cx="2984650" cy="11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5DBA7B-478C-27A6-65E2-B160E6244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" y="537184"/>
            <a:ext cx="4793139" cy="477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1DBD13-CBFF-ACA8-8F1B-B18B4BDF00A9}"/>
              </a:ext>
            </a:extLst>
          </p:cNvPr>
          <p:cNvSpPr txBox="1"/>
          <p:nvPr/>
        </p:nvSpPr>
        <p:spPr>
          <a:xfrm>
            <a:off x="415715" y="6538836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Raleway" panose="020B0003030101060003" pitchFamily="34" charset="0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 Child Evangelism Fellowship of Europe. All rights reserved.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77612-A3FC-78C9-5503-00096BD4BD65}"/>
              </a:ext>
            </a:extLst>
          </p:cNvPr>
          <p:cNvSpPr txBox="1"/>
          <p:nvPr/>
        </p:nvSpPr>
        <p:spPr>
          <a:xfrm>
            <a:off x="5037478" y="2910093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YASMIN</a:t>
            </a:r>
            <a:r>
              <a:rPr lang="ro-RO" sz="8800" b="1" spc="-150" dirty="0">
                <a:solidFill>
                  <a:schemeClr val="bg1"/>
                </a:solidFill>
                <a:latin typeface="Oswald SemiBold" pitchFamily="2" charset="77"/>
              </a:rPr>
              <a:t>A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C7976-28B5-079B-1A0D-68ACAA3533AD}"/>
              </a:ext>
            </a:extLst>
          </p:cNvPr>
          <p:cNvSpPr txBox="1"/>
          <p:nvPr/>
        </p:nvSpPr>
        <p:spPr>
          <a:xfrm>
            <a:off x="5022416" y="1887599"/>
            <a:ext cx="357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AMIR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77504-FF3D-3A11-CD1E-D8A78EDE8361}"/>
              </a:ext>
            </a:extLst>
          </p:cNvPr>
          <p:cNvSpPr txBox="1"/>
          <p:nvPr/>
        </p:nvSpPr>
        <p:spPr>
          <a:xfrm>
            <a:off x="7413271" y="1417377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i="1" dirty="0">
                <a:solidFill>
                  <a:schemeClr val="bg1">
                    <a:alpha val="42223"/>
                  </a:schemeClr>
                </a:solidFill>
              </a:rPr>
              <a:t>&amp;</a:t>
            </a:r>
            <a:endParaRPr lang="en-US" sz="5400" i="1" dirty="0">
              <a:solidFill>
                <a:schemeClr val="bg1">
                  <a:alpha val="42223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D7B5BB-9FA5-DA6F-0A5F-FC96A783BB5B}"/>
              </a:ext>
            </a:extLst>
          </p:cNvPr>
          <p:cNvSpPr txBox="1"/>
          <p:nvPr/>
        </p:nvSpPr>
        <p:spPr>
          <a:xfrm>
            <a:off x="5165844" y="1326816"/>
            <a:ext cx="3184174" cy="83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o-RO" sz="3200" b="1" dirty="0">
                <a:solidFill>
                  <a:schemeClr val="bg1"/>
                </a:solidFill>
                <a:latin typeface="Montserrat ExtraBold" pitchFamily="2" charset="77"/>
              </a:rPr>
              <a:t>Sceneta zilei</a:t>
            </a:r>
            <a:endParaRPr lang="en-US" sz="3200" b="1" dirty="0">
              <a:solidFill>
                <a:schemeClr val="bg1"/>
              </a:solidFill>
              <a:latin typeface="Montserrat ExtraBold" pitchFamily="2" charset="77"/>
            </a:endParaRPr>
          </a:p>
          <a:p>
            <a:pPr>
              <a:lnSpc>
                <a:spcPct val="80000"/>
              </a:lnSpc>
            </a:pPr>
            <a:r>
              <a:rPr lang="ro-RO" sz="2800" i="1" dirty="0">
                <a:solidFill>
                  <a:schemeClr val="bg1"/>
                </a:solidFill>
              </a:rPr>
              <a:t>cu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32CAD-1C7D-837F-92B2-C99FA91B3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1DC1E-52C1-9622-E7E6-2DE55A57109C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7619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12A81-D5E5-51DF-D235-A140A8349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89FE2-F45E-1FB0-7D4C-AA03F998394F}"/>
              </a:ext>
            </a:extLst>
          </p:cNvPr>
          <p:cNvSpPr txBox="1"/>
          <p:nvPr/>
        </p:nvSpPr>
        <p:spPr>
          <a:xfrm>
            <a:off x="56399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39304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F1C93A-622E-B1A8-396A-0F915917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62849-9BCA-905A-172A-3B68126743C2}"/>
              </a:ext>
            </a:extLst>
          </p:cNvPr>
          <p:cNvSpPr txBox="1"/>
          <p:nvPr/>
        </p:nvSpPr>
        <p:spPr>
          <a:xfrm>
            <a:off x="563999" y="6472932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6078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D6B35-5BBD-60AF-BBF9-ADBC19235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" y="537184"/>
            <a:ext cx="4793139" cy="477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43C6C7-70B1-2D92-8AAB-F7171EC3360D}"/>
              </a:ext>
            </a:extLst>
          </p:cNvPr>
          <p:cNvSpPr txBox="1"/>
          <p:nvPr/>
        </p:nvSpPr>
        <p:spPr>
          <a:xfrm>
            <a:off x="5037478" y="2910093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YASMIN</a:t>
            </a:r>
            <a:r>
              <a:rPr lang="ro-RO" sz="8800" b="1" spc="-150" dirty="0">
                <a:solidFill>
                  <a:schemeClr val="bg1"/>
                </a:solidFill>
                <a:latin typeface="Oswald SemiBold" pitchFamily="2" charset="77"/>
              </a:rPr>
              <a:t>A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01E30-B1A9-7BF9-00FF-C7385DCA5C40}"/>
              </a:ext>
            </a:extLst>
          </p:cNvPr>
          <p:cNvSpPr txBox="1"/>
          <p:nvPr/>
        </p:nvSpPr>
        <p:spPr>
          <a:xfrm>
            <a:off x="5022416" y="1887599"/>
            <a:ext cx="357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AMIR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0DFD6-42A3-C186-C0A3-D94E95FC99B6}"/>
              </a:ext>
            </a:extLst>
          </p:cNvPr>
          <p:cNvSpPr txBox="1"/>
          <p:nvPr/>
        </p:nvSpPr>
        <p:spPr>
          <a:xfrm>
            <a:off x="7413271" y="1417377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i="1" dirty="0">
                <a:solidFill>
                  <a:schemeClr val="bg1">
                    <a:alpha val="42223"/>
                  </a:schemeClr>
                </a:solidFill>
              </a:rPr>
              <a:t>&amp;</a:t>
            </a:r>
            <a:endParaRPr lang="en-US" sz="5400" i="1" dirty="0">
              <a:solidFill>
                <a:schemeClr val="bg1">
                  <a:alpha val="42223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DD93F-D089-DE46-D3D5-E2B75C836EEA}"/>
              </a:ext>
            </a:extLst>
          </p:cNvPr>
          <p:cNvSpPr txBox="1"/>
          <p:nvPr/>
        </p:nvSpPr>
        <p:spPr>
          <a:xfrm>
            <a:off x="5165844" y="1326816"/>
            <a:ext cx="3184174" cy="83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o-RO" sz="3200" b="1" dirty="0">
                <a:solidFill>
                  <a:schemeClr val="bg1"/>
                </a:solidFill>
                <a:latin typeface="Montserrat ExtraBold" pitchFamily="2" charset="77"/>
              </a:rPr>
              <a:t>Sceneta zilei</a:t>
            </a:r>
            <a:endParaRPr lang="en-US" sz="3200" b="1" dirty="0">
              <a:solidFill>
                <a:schemeClr val="bg1"/>
              </a:solidFill>
              <a:latin typeface="Montserrat ExtraBold" pitchFamily="2" charset="77"/>
            </a:endParaRPr>
          </a:p>
          <a:p>
            <a:pPr>
              <a:lnSpc>
                <a:spcPct val="80000"/>
              </a:lnSpc>
            </a:pPr>
            <a:r>
              <a:rPr lang="ro-RO" sz="2800" i="1" dirty="0">
                <a:solidFill>
                  <a:schemeClr val="bg1"/>
                </a:solidFill>
              </a:rPr>
              <a:t>cu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D035F-BC4A-EB5F-7903-8DAE36562B17}"/>
              </a:ext>
            </a:extLst>
          </p:cNvPr>
          <p:cNvSpPr txBox="1"/>
          <p:nvPr/>
        </p:nvSpPr>
        <p:spPr>
          <a:xfrm>
            <a:off x="415715" y="6538836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684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3C9B9-CCD6-E0E7-EBE4-6F6F7FCA0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BA266D-0923-7A25-B37B-F62E0F968AC3}"/>
              </a:ext>
            </a:extLst>
          </p:cNvPr>
          <p:cNvSpPr txBox="1"/>
          <p:nvPr/>
        </p:nvSpPr>
        <p:spPr>
          <a:xfrm>
            <a:off x="588713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418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75C45-A506-3422-200B-8CA15A2A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724FA-45AD-08B9-FCB3-374A9D827E89}"/>
              </a:ext>
            </a:extLst>
          </p:cNvPr>
          <p:cNvSpPr txBox="1"/>
          <p:nvPr/>
        </p:nvSpPr>
        <p:spPr>
          <a:xfrm>
            <a:off x="572237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35804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8268F-7722-0B51-0B06-95E54D0AE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4F7F8-CB2C-A124-165B-6B18B8DC3DB2}"/>
              </a:ext>
            </a:extLst>
          </p:cNvPr>
          <p:cNvSpPr txBox="1"/>
          <p:nvPr/>
        </p:nvSpPr>
        <p:spPr>
          <a:xfrm>
            <a:off x="596951" y="6472932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6077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614EAC-44F3-543E-6E12-7F891C73E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8" y="-477833"/>
            <a:ext cx="7845584" cy="7813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46708" y="-714831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2010025" y="792772"/>
            <a:ext cx="57261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kern="0" dirty="0">
                <a:solidFill>
                  <a:schemeClr val="accent1"/>
                </a:solidFill>
                <a:effectLst/>
                <a:latin typeface="Montserrat Black" panose="00000A00000000000000" pitchFamily="2" charset="0"/>
                <a:ea typeface="Aptos" panose="020B0004020202020204" pitchFamily="34" charset="0"/>
              </a:rPr>
              <a:t>„… căci sunt cosiți iute, ca iarba, și se vestejesc ca verdeața.“</a:t>
            </a:r>
            <a:endParaRPr lang="en-US" sz="6000" b="1" dirty="0">
              <a:solidFill>
                <a:schemeClr val="accent1"/>
              </a:solidFill>
              <a:latin typeface="Montserrat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3DD7DF-8CF0-3D53-F4BC-924F89526A1C}"/>
              </a:ext>
            </a:extLst>
          </p:cNvPr>
          <p:cNvSpPr txBox="1"/>
          <p:nvPr/>
        </p:nvSpPr>
        <p:spPr>
          <a:xfrm>
            <a:off x="3689101" y="5676519"/>
            <a:ext cx="275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Psalm</a:t>
            </a:r>
            <a:r>
              <a:rPr lang="ro-RO" sz="3200" dirty="0" err="1">
                <a:latin typeface="+mj-lt"/>
              </a:rPr>
              <a:t>ul</a:t>
            </a:r>
            <a:r>
              <a:rPr lang="en-US" sz="3200" dirty="0">
                <a:latin typeface="+mj-lt"/>
              </a:rPr>
              <a:t> 37:2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2631A-06C5-0D2E-1253-DE2ABFFD85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8351" y="2799365"/>
            <a:ext cx="2260324" cy="3491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1CC212-103E-FC55-C454-B74BDACF7FC5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559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5FA40-2FD1-A737-BB6B-D4C6F7A5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7" y="-477833"/>
            <a:ext cx="7845584" cy="7813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553" y="788654"/>
            <a:ext cx="6648894" cy="5138928"/>
          </a:xfrm>
          <a:effectLst/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ro-RO" sz="6000" i="1" kern="0" dirty="0">
                <a:solidFill>
                  <a:schemeClr val="accent1"/>
                </a:solidFill>
                <a:effectLst/>
                <a:latin typeface="Montserrat ExtraBold" panose="00000900000000000000" pitchFamily="2" charset="0"/>
                <a:ea typeface="Aptos" panose="020B0004020202020204" pitchFamily="34" charset="0"/>
              </a:rPr>
              <a:t>Nu este întotdeauna ușor să trăiești ca un copil </a:t>
            </a:r>
            <a:br>
              <a:rPr lang="ro-RO" sz="6000" i="1" kern="0" dirty="0">
                <a:solidFill>
                  <a:schemeClr val="accent1"/>
                </a:solidFill>
                <a:effectLst/>
                <a:latin typeface="Montserrat ExtraBold" panose="00000900000000000000" pitchFamily="2" charset="0"/>
                <a:ea typeface="Aptos" panose="020B0004020202020204" pitchFamily="34" charset="0"/>
              </a:rPr>
            </a:br>
            <a:r>
              <a:rPr lang="ro-RO" sz="6000" i="1" kern="0" dirty="0">
                <a:solidFill>
                  <a:schemeClr val="accent1"/>
                </a:solidFill>
                <a:effectLst/>
                <a:latin typeface="Montserrat ExtraBold" panose="00000900000000000000" pitchFamily="2" charset="0"/>
                <a:ea typeface="Aptos" panose="020B0004020202020204" pitchFamily="34" charset="0"/>
              </a:rPr>
              <a:t>al lui Dumnezeu</a:t>
            </a:r>
            <a:endParaRPr lang="en-US" sz="6000" b="1" i="1" dirty="0">
              <a:solidFill>
                <a:schemeClr val="accent1"/>
              </a:solidFill>
              <a:effectLst/>
              <a:latin typeface="Montserrat ExtraBold" panose="000009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043182-7F6E-A988-E0EB-9CAE7879F279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31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AD61C-3F4E-6BB8-C25D-E40A0F93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404973-22AA-E4EE-183A-6390D0A64765}"/>
              </a:ext>
            </a:extLst>
          </p:cNvPr>
          <p:cNvSpPr/>
          <p:nvPr/>
        </p:nvSpPr>
        <p:spPr>
          <a:xfrm>
            <a:off x="0" y="701842"/>
            <a:ext cx="9144000" cy="595964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600" b="1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Domnul meu e mare, nu are asemănare, locuiește-n cer.</a:t>
            </a:r>
          </a:p>
          <a:p>
            <a:pPr marR="0" algn="ctr" rtl="0"/>
            <a:r>
              <a:rPr lang="ro-RO" sz="6600" b="1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Doresc să-I cânt întruna, </a:t>
            </a:r>
          </a:p>
          <a:p>
            <a:pPr marR="0" algn="ctr" rtl="0"/>
            <a:r>
              <a:rPr lang="ro-RO" sz="6600" b="1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să-L slujesc întotdeauna </a:t>
            </a:r>
          </a:p>
          <a:p>
            <a:pPr marR="0" algn="ctr" rtl="0"/>
            <a:r>
              <a:rPr lang="ro-RO" sz="6600" b="1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doar pe El.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DD484-0A4D-8BB7-C517-F2A8FDA1686C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Domnul meu e mare 1 (a)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68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507ED-727E-8188-0965-9C8DCED93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41303-94B1-E10C-0829-BC63F5F85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DA5D9-6AF8-1CC7-53B0-2E5D47799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F5BC8C-D258-8CC4-B001-A7CC367A6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FD3CAB2-2B12-B30B-C39F-B8C5F9BEB79B}"/>
              </a:ext>
            </a:extLst>
          </p:cNvPr>
          <p:cNvSpPr/>
          <p:nvPr/>
        </p:nvSpPr>
        <p:spPr>
          <a:xfrm>
            <a:off x="0" y="701842"/>
            <a:ext cx="9144000" cy="595964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Mi-a dat sănătate, </a:t>
            </a:r>
            <a:b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m-a ocrotit în toate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al meu Dumnezeu.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Cu El e-așa de bine, </a:t>
            </a:r>
            <a:b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știu că e mereu cu mine, </a:t>
            </a:r>
            <a:b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Domnul meu.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B40A-DFE3-F08C-F200-64E13F2316A7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Domnul meu e mare 1 (b)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413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5274C-8CB0-5A0C-3E91-CDCA4B221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16EAB1-33C2-768D-8D85-9E5E5ACF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5AB9F-3E20-FB6E-D26E-DC3349DEE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AED51-2B96-9498-1A22-EA6142A5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65E1238-C691-AA3B-81DA-9D21E2B6721B}"/>
              </a:ext>
            </a:extLst>
          </p:cNvPr>
          <p:cNvSpPr/>
          <p:nvPr/>
        </p:nvSpPr>
        <p:spPr>
          <a:xfrm>
            <a:off x="0" y="701842"/>
            <a:ext cx="9144000" cy="595964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|: Cu El n-această lume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nu mi-e frică de nimic.</a:t>
            </a:r>
          </a:p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El este-a mea tărie,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chiar de sunt așa de mic. </a:t>
            </a:r>
          </a:p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Eu mă-</a:t>
            </a:r>
            <a:r>
              <a:rPr lang="ro-RO" sz="6000" i="1" u="none" strike="noStrike" baseline="30000" dirty="0" err="1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ncred</a:t>
            </a: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 mereu în Domnul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și în brațul Său cel sfânt </a:t>
            </a:r>
          </a:p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Și merg liniștit pe cale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împlinind al Său Cuvânt. :|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6137E-7A68-9742-CBFF-1385BC96DF98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Domnul meu e mare - refren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16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998E3-8FD5-8043-1A8D-A965FEDD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1D3B9-4492-4C36-D56C-7CC53659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326BB-07AC-926C-2941-41CFC0AE7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AEE1A-03AA-E265-2AEB-B1F715028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B86F255-E5A4-B564-4747-F95F7ABE8539}"/>
              </a:ext>
            </a:extLst>
          </p:cNvPr>
          <p:cNvSpPr/>
          <p:nvPr/>
        </p:nvSpPr>
        <p:spPr>
          <a:xfrm>
            <a:off x="0" y="701842"/>
            <a:ext cx="9144000" cy="595964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Prin El am speranță, </a:t>
            </a:r>
            <a:b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nădejde, siguranță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zi de zi, mereu.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El este iubire, pace sfântă,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bucurie, Domnul meu.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D34FB-A449-D73E-7A4B-89AF70734E1B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Domnul meu e mare 2 (a)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30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C5867-7451-1BE2-4A49-80957434C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84C893-D37B-D63B-19AD-17286429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3B974-482E-D3F6-9039-7FCCC41C7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F6FB5-8DD0-FD65-05E7-BAC1F7D08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750E68-9948-9194-E7F8-DD1988634CB5}"/>
              </a:ext>
            </a:extLst>
          </p:cNvPr>
          <p:cNvSpPr/>
          <p:nvPr/>
        </p:nvSpPr>
        <p:spPr>
          <a:xfrm>
            <a:off x="0" y="701842"/>
            <a:ext cx="9144000" cy="595964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Prin dragostea Sa mare </a:t>
            </a:r>
            <a:b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am primit eliberare.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Lăudat mereu </a:t>
            </a:r>
            <a:b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să fie întotdeauna,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glorificat întruna  </a:t>
            </a:r>
            <a:b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Domnul meu.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CC591-B6E4-7C16-A01F-0EC359352317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Domnul meu e mare 2 (b)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753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75A8A-9506-1049-5FE3-B860A902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BA2A1B-1056-1A40-F9B0-595C7C20BD26}"/>
              </a:ext>
            </a:extLst>
          </p:cNvPr>
          <p:cNvSpPr txBox="1"/>
          <p:nvPr/>
        </p:nvSpPr>
        <p:spPr>
          <a:xfrm>
            <a:off x="150461" y="6373723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FE3F8-8CCE-E791-6640-436D70EAA67B}"/>
              </a:ext>
            </a:extLst>
          </p:cNvPr>
          <p:cNvSpPr txBox="1"/>
          <p:nvPr/>
        </p:nvSpPr>
        <p:spPr>
          <a:xfrm>
            <a:off x="473381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91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0E86A-A46D-22D2-0FD7-4ACF9AA15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DA2BA-246D-9CBC-A4B7-31AF6A81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69AC3-B542-C78C-5D90-D16381ECC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8E86A6-42F4-3F1D-FBB7-0ECC17E94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AA84218-58DC-E946-932D-CE2AA359AF50}"/>
              </a:ext>
            </a:extLst>
          </p:cNvPr>
          <p:cNvSpPr/>
          <p:nvPr/>
        </p:nvSpPr>
        <p:spPr>
          <a:xfrm>
            <a:off x="0" y="701842"/>
            <a:ext cx="9144000" cy="595964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|: Cu El n-această lume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nu mi-e frică de nimic.</a:t>
            </a:r>
          </a:p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El este-a mea tărie,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chiar de sunt așa de mic. </a:t>
            </a:r>
          </a:p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Eu mă-</a:t>
            </a:r>
            <a:r>
              <a:rPr lang="ro-RO" sz="6000" i="1" u="none" strike="noStrike" baseline="30000" dirty="0" err="1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ncred</a:t>
            </a: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 mereu în Domnul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și în brațul Său cel sfânt </a:t>
            </a:r>
          </a:p>
          <a:p>
            <a:pPr marR="0" algn="ctr" rtl="0"/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Și merg liniștit pe cale </a:t>
            </a:r>
            <a:b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ro-RO" sz="6000" i="1" u="none" strike="noStrike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împlinind al Său Cuvânt. :|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C9D6C-C8CA-BF92-3B08-6591E00C8B05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Domnul meu e mare - refren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287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2EC89-D4A8-8F0F-AB17-B68EC32BB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059BD-1A90-B5F8-6472-8CEDEF257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408775-F544-B580-927C-B22DBF84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80C9B-9B1E-DB33-19E0-7A1DF2A91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47F1614-21AA-34F0-9359-CEA7E92E77A7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F3CDE1F-C1BA-7CE4-FBF3-998D960A8587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CA6A751-7B7B-6A45-94FC-E46379C5DB0A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9FB613-FF2D-2428-5786-EA8A809706AF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C5C9D9-46B8-92EA-18A0-9879F8F77F58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C82B98-AFC6-0B84-6CFD-A14E701751BF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6C30D2-B1E0-2F1D-C0F5-3A3CA1306141}"/>
              </a:ext>
            </a:extLst>
          </p:cNvPr>
          <p:cNvSpPr txBox="1"/>
          <p:nvPr/>
        </p:nvSpPr>
        <p:spPr>
          <a:xfrm>
            <a:off x="2706746" y="301067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42C88-AD72-B4CC-42A9-C586F6377C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411026-0DF7-06D0-24C2-A85B5318F0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379C03-D7B9-A67B-D054-D26167EB57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B6BD50-F77F-69FC-78A2-84B9991318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60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56C8A1-E87B-CD63-8FA1-4E845B6D6E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4825E-3897-1347-8BD4-3F1264077BCA}"/>
              </a:ext>
            </a:extLst>
          </p:cNvPr>
          <p:cNvSpPr txBox="1"/>
          <p:nvPr/>
        </p:nvSpPr>
        <p:spPr>
          <a:xfrm>
            <a:off x="2722442" y="360572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78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71F77-040B-94F4-1362-641CBF03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9" y="-477833"/>
            <a:ext cx="7845584" cy="7813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1530990" y="1997702"/>
            <a:ext cx="6066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chemeClr val="accent5">
                    <a:lumMod val="50000"/>
                  </a:schemeClr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Nu este ușor să trăiești pentru Dumnezeu. </a:t>
            </a:r>
            <a:br>
              <a:rPr lang="ro-RO" sz="3600" b="1" dirty="0">
                <a:solidFill>
                  <a:schemeClr val="accent5">
                    <a:lumMod val="50000"/>
                  </a:schemeClr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600" b="1" dirty="0">
                <a:solidFill>
                  <a:schemeClr val="accent5">
                    <a:lumMod val="50000"/>
                  </a:schemeClr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Descrie o situație din viața ta, care reflectă lucrul acesta, </a:t>
            </a:r>
            <a:br>
              <a:rPr lang="ro-RO" sz="3600" b="1" dirty="0">
                <a:solidFill>
                  <a:schemeClr val="accent5">
                    <a:lumMod val="50000"/>
                  </a:schemeClr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600" b="1" dirty="0">
                <a:solidFill>
                  <a:schemeClr val="accent5">
                    <a:lumMod val="50000"/>
                  </a:schemeClr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și cum te-a ajutat Dumnezeu să rămâi de partea Lui.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/>
              <a:latin typeface="Montserrat ExtraBold" panose="000009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16A0-5751-C33F-16BF-576E94B9A14F}"/>
              </a:ext>
            </a:extLst>
          </p:cNvPr>
          <p:cNvSpPr txBox="1"/>
          <p:nvPr/>
        </p:nvSpPr>
        <p:spPr>
          <a:xfrm>
            <a:off x="1717362" y="1020713"/>
            <a:ext cx="5740675" cy="923330"/>
          </a:xfrm>
          <a:prstGeom prst="rect">
            <a:avLst/>
          </a:prstGeom>
          <a:solidFill>
            <a:srgbClr val="0465B6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5400" b="1" dirty="0">
                <a:solidFill>
                  <a:schemeClr val="bg1"/>
                </a:solidFill>
                <a:latin typeface="Montserrat ExtraBold" pitchFamily="2" charset="77"/>
              </a:rPr>
              <a:t>Întrebarea zilei</a:t>
            </a:r>
            <a:endParaRPr lang="en-US" sz="54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919B3-3B51-6308-0C51-7C757AE29A8E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598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64140" y="387861"/>
            <a:ext cx="4813352" cy="4793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1F898-10AA-5DA9-D4FD-0E903434FE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44714" y="4868542"/>
            <a:ext cx="2984650" cy="114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38EC1-0177-EE10-C085-3547BA5B88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31" t="10164" r="18027"/>
          <a:stretch/>
        </p:blipFill>
        <p:spPr>
          <a:xfrm>
            <a:off x="239622" y="1466795"/>
            <a:ext cx="5194834" cy="3082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4A12F-A818-A34F-96ED-091F069091B6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07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B7F63-FE2D-CBC0-35AF-1A4FB254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193" y="896959"/>
            <a:ext cx="4793139" cy="4773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D5308D-6251-C308-A64E-792D43931F5B}"/>
              </a:ext>
            </a:extLst>
          </p:cNvPr>
          <p:cNvSpPr txBox="1"/>
          <p:nvPr/>
        </p:nvSpPr>
        <p:spPr>
          <a:xfrm>
            <a:off x="5037478" y="2910093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accent1">
                    <a:lumMod val="50000"/>
                  </a:schemeClr>
                </a:solidFill>
                <a:latin typeface="Oswald SemiBold" pitchFamily="2" charset="77"/>
              </a:rPr>
              <a:t>YASMIN</a:t>
            </a:r>
            <a:r>
              <a:rPr lang="ro-RO" sz="8800" b="1" spc="-150" dirty="0">
                <a:solidFill>
                  <a:schemeClr val="accent1">
                    <a:lumMod val="50000"/>
                  </a:schemeClr>
                </a:solidFill>
                <a:latin typeface="Oswald SemiBold" pitchFamily="2" charset="77"/>
              </a:rPr>
              <a:t>A</a:t>
            </a:r>
            <a:endParaRPr lang="en-US" sz="5400" b="1" spc="-150" dirty="0">
              <a:solidFill>
                <a:schemeClr val="accent1">
                  <a:lumMod val="50000"/>
                </a:schemeClr>
              </a:solidFill>
              <a:latin typeface="Oswald SemiBol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44108-90ED-58F0-3DDD-555C33660673}"/>
              </a:ext>
            </a:extLst>
          </p:cNvPr>
          <p:cNvSpPr txBox="1"/>
          <p:nvPr/>
        </p:nvSpPr>
        <p:spPr>
          <a:xfrm>
            <a:off x="5022416" y="1887599"/>
            <a:ext cx="357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accent1">
                    <a:lumMod val="50000"/>
                  </a:schemeClr>
                </a:solidFill>
                <a:latin typeface="Oswald SemiBold" pitchFamily="2" charset="77"/>
              </a:rPr>
              <a:t>AMIR</a:t>
            </a:r>
            <a:endParaRPr lang="en-US" sz="5400" b="1" spc="-150" dirty="0">
              <a:solidFill>
                <a:schemeClr val="accent1">
                  <a:lumMod val="50000"/>
                </a:schemeClr>
              </a:solidFill>
              <a:latin typeface="Oswald SemiBol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F5286E-94D0-43B6-350C-90B59CEFB444}"/>
              </a:ext>
            </a:extLst>
          </p:cNvPr>
          <p:cNvSpPr txBox="1"/>
          <p:nvPr/>
        </p:nvSpPr>
        <p:spPr>
          <a:xfrm>
            <a:off x="7413271" y="1417377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&amp;</a:t>
            </a:r>
            <a:endParaRPr lang="en-US" sz="54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C3173-5354-4CD6-F80B-591525CD06A3}"/>
              </a:ext>
            </a:extLst>
          </p:cNvPr>
          <p:cNvSpPr txBox="1"/>
          <p:nvPr/>
        </p:nvSpPr>
        <p:spPr>
          <a:xfrm>
            <a:off x="5165844" y="1326816"/>
            <a:ext cx="3184174" cy="83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o-RO" sz="3200" b="1" dirty="0">
                <a:solidFill>
                  <a:schemeClr val="accent1">
                    <a:lumMod val="50000"/>
                  </a:schemeClr>
                </a:solidFill>
                <a:latin typeface="Montserrat ExtraBold" pitchFamily="2" charset="77"/>
              </a:rPr>
              <a:t>Sceneta zilei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Montserrat ExtraBold" pitchFamily="2" charset="77"/>
            </a:endParaRPr>
          </a:p>
          <a:p>
            <a:pPr>
              <a:lnSpc>
                <a:spcPct val="80000"/>
              </a:lnSpc>
            </a:pPr>
            <a:r>
              <a:rPr lang="ro-RO" sz="2800" i="1" dirty="0">
                <a:solidFill>
                  <a:schemeClr val="accent1">
                    <a:lumMod val="50000"/>
                  </a:schemeClr>
                </a:solidFill>
              </a:rPr>
              <a:t>cu</a:t>
            </a:r>
            <a:endParaRPr lang="en-US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8B0D4-6CBE-C06D-DF23-0C67852C1ADB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09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A28C3-A9E8-9977-F9B8-2BAEB7D37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9AC83-FA08-13DE-BFF5-32001D08C20E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582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BF5C6-0C02-5C00-110C-8B112C6A1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A101E-F662-DB73-3E2C-DABBF496B452}"/>
              </a:ext>
            </a:extLst>
          </p:cNvPr>
          <p:cNvSpPr txBox="1"/>
          <p:nvPr/>
        </p:nvSpPr>
        <p:spPr>
          <a:xfrm>
            <a:off x="56399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855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E0D93-E20B-D626-C159-D3543849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1A899-C52F-9747-7FC4-9E9A49C5C99D}"/>
              </a:ext>
            </a:extLst>
          </p:cNvPr>
          <p:cNvSpPr txBox="1"/>
          <p:nvPr/>
        </p:nvSpPr>
        <p:spPr>
          <a:xfrm>
            <a:off x="555761" y="6464694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7563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486B2-0FE1-019C-E18C-6F7B1A1C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B37B2-CE43-11E3-8795-B170D6A1DA70}"/>
              </a:ext>
            </a:extLst>
          </p:cNvPr>
          <p:cNvSpPr txBox="1"/>
          <p:nvPr/>
        </p:nvSpPr>
        <p:spPr>
          <a:xfrm>
            <a:off x="60518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8423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D085E-F469-B801-F23F-080BB1B9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9B545E-5FAB-EE5B-70F6-CCDD9192F0B0}"/>
              </a:ext>
            </a:extLst>
          </p:cNvPr>
          <p:cNvSpPr txBox="1"/>
          <p:nvPr/>
        </p:nvSpPr>
        <p:spPr>
          <a:xfrm>
            <a:off x="150461" y="63737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10370-B4E7-AAEA-AEDF-43BB5FBCFFFB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0245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D67D7-89A3-C841-4893-BB216FCC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3BAFE-6EB1-0AF0-E97F-25B7C6B492FE}"/>
              </a:ext>
            </a:extLst>
          </p:cNvPr>
          <p:cNvSpPr txBox="1"/>
          <p:nvPr/>
        </p:nvSpPr>
        <p:spPr>
          <a:xfrm>
            <a:off x="555761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3046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D119F-AF8D-D4D4-C20A-3BE77A24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D2F86-E117-FCAD-470C-6E0160DE9F99}"/>
              </a:ext>
            </a:extLst>
          </p:cNvPr>
          <p:cNvSpPr txBox="1"/>
          <p:nvPr/>
        </p:nvSpPr>
        <p:spPr>
          <a:xfrm>
            <a:off x="572237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4046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AA012-5CE9-FD1A-776A-46736268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7808" y="-477831"/>
            <a:ext cx="7845584" cy="7813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45638" y="-714831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1967545" y="1091023"/>
            <a:ext cx="572610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ro-RO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„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Încrede-te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în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Domnul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și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fă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binele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;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locuiește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în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țară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și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umblă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b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</a:b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în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 </a:t>
            </a:r>
            <a:r>
              <a:rPr lang="en-US" sz="8000" b="1" i="0" u="none" strike="noStrike" baseline="30000" dirty="0" err="1">
                <a:solidFill>
                  <a:schemeClr val="bg1"/>
                </a:solidFill>
                <a:latin typeface="Myriad Pro Black" panose="020B0803030403020204" pitchFamily="34" charset="0"/>
              </a:rPr>
              <a:t>credincioșie</a:t>
            </a:r>
            <a:r>
              <a:rPr lang="en-US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.</a:t>
            </a:r>
            <a:r>
              <a:rPr lang="ro-RO" sz="8000" b="1" i="0" u="none" strike="noStrike" baseline="30000" dirty="0">
                <a:solidFill>
                  <a:schemeClr val="bg1"/>
                </a:solidFill>
                <a:latin typeface="Myriad Pro Black" panose="020B0803030403020204" pitchFamily="34" charset="0"/>
              </a:rPr>
              <a:t>“</a:t>
            </a:r>
            <a:endParaRPr lang="en-US" sz="8000" b="1" i="0" u="none" strike="noStrike" baseline="30000" dirty="0">
              <a:solidFill>
                <a:schemeClr val="bg1"/>
              </a:solidFill>
              <a:latin typeface="Myriad Pro Black" panose="020B0803030403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5E1CA8-B06A-9E90-0B87-C820E92AA6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3075" y="1805853"/>
            <a:ext cx="2922464" cy="45243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3DD7DF-8CF0-3D53-F4BC-924F89526A1C}"/>
              </a:ext>
            </a:extLst>
          </p:cNvPr>
          <p:cNvSpPr txBox="1"/>
          <p:nvPr/>
        </p:nvSpPr>
        <p:spPr>
          <a:xfrm>
            <a:off x="3568102" y="5059683"/>
            <a:ext cx="2752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Psalm</a:t>
            </a:r>
            <a:r>
              <a:rPr lang="ro-RO" sz="3200" dirty="0" err="1">
                <a:solidFill>
                  <a:schemeClr val="bg1"/>
                </a:solidFill>
                <a:latin typeface="+mj-lt"/>
              </a:rPr>
              <a:t>ul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37:3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455843-40F1-AF6B-7F75-C84EA1341963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813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1346FF-C4C8-F8A3-7F7A-412A116C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207" y="-373558"/>
            <a:ext cx="7845584" cy="7813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95" y="1152247"/>
            <a:ext cx="5777208" cy="5138928"/>
          </a:xfrm>
          <a:effectLst/>
        </p:spPr>
        <p:txBody>
          <a:bodyPr>
            <a:noAutofit/>
          </a:bodyPr>
          <a:lstStyle/>
          <a:p>
            <a:pPr marR="0" algn="ctr" rtl="0"/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Dumnezeu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dorește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să-i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folosească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pe </a:t>
            </a:r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copiii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Lui </a:t>
            </a:r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în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realizarea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8000" b="1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planurilor</a:t>
            </a:r>
            <a:r>
              <a:rPr lang="en-US" sz="8000" b="1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Sale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BB5756-363B-DF4B-0718-204F6F2E5CA1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313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8CAD5-5FC1-1F0B-1CF9-548A7C12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404973-22AA-E4EE-183A-6390D0A64765}"/>
              </a:ext>
            </a:extLst>
          </p:cNvPr>
          <p:cNvSpPr/>
          <p:nvPr/>
        </p:nvSpPr>
        <p:spPr>
          <a:xfrm>
            <a:off x="0" y="709863"/>
            <a:ext cx="9144000" cy="59676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Sunt atât de mic, </a:t>
            </a:r>
            <a:b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atât de mic în palma Ta,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Un fir de nisip, </a:t>
            </a:r>
            <a:b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fir de nisip în mâna Ta.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Dar Tu îmi dai puteri </a:t>
            </a:r>
            <a:b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să cresc în cunoștința Ta. </a:t>
            </a:r>
          </a:p>
          <a:p>
            <a:pPr marR="0" algn="ctr" rtl="0"/>
            <a:r>
              <a:rPr lang="ro-RO" sz="6600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Mă întărești cu puterea Ta.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85DD-CCC7-8E79-24B8-C431B993EA7B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 Pot totul în Hristos 1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98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49C4D-64DE-4BBA-7049-E1A95B69E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B47B6-480B-2A01-EE72-05B4692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A4D2A-AC33-096F-B004-E5433D105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63F6A-6B1C-BB30-94E1-C0AC4F06C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5A263C-7CC0-C23A-F8D2-412BBEC740C1}"/>
              </a:ext>
            </a:extLst>
          </p:cNvPr>
          <p:cNvSpPr/>
          <p:nvPr/>
        </p:nvSpPr>
        <p:spPr>
          <a:xfrm>
            <a:off x="0" y="709863"/>
            <a:ext cx="9144000" cy="59676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Sunt mic, dar pot totul în Hristos.</a:t>
            </a:r>
          </a:p>
          <a:p>
            <a:pPr marR="0" algn="ctr" rtl="0"/>
            <a: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El rămâne credincios.</a:t>
            </a:r>
          </a:p>
          <a:p>
            <a:pPr marR="0" algn="ctr" rtl="0"/>
            <a: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Și chiar de-s slab, </a:t>
            </a:r>
            <a:b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El din mic mă face mare,</a:t>
            </a:r>
          </a:p>
          <a:p>
            <a:pPr marR="0" algn="ctr" rtl="0"/>
            <a: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Trec prin noapte și prin vale.</a:t>
            </a:r>
          </a:p>
          <a:p>
            <a:pPr marR="0" algn="ctr" rtl="0"/>
            <a: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Căci pot totul în Hristos!</a:t>
            </a:r>
          </a:p>
          <a:p>
            <a:pPr marR="0" algn="ctr" rtl="0"/>
            <a:r>
              <a:rPr lang="ro-RO" sz="6600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Pot totul în Hristos!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58223-1E17-0D5E-15E4-D063E4845943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 Pot totul în Hristos - refren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60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582CB-4E14-2863-B4C9-4DD7233BE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D2020-EB7D-7579-8AB7-19C02F887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85F8B-BE8F-6A03-7110-A22E60481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54076-1488-7C95-4771-04A1894AF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96D8E7-194A-6BE8-0FF7-5847FB97E8CB}"/>
              </a:ext>
            </a:extLst>
          </p:cNvPr>
          <p:cNvSpPr/>
          <p:nvPr/>
        </p:nvSpPr>
        <p:spPr>
          <a:xfrm>
            <a:off x="0" y="709863"/>
            <a:ext cx="9144000" cy="59676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Sunt un fulg de nea, </a:t>
            </a:r>
            <a:b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un fulg de nea în fața Ta, </a:t>
            </a:r>
          </a:p>
          <a:p>
            <a:pPr marR="0" algn="ctr" rtl="0"/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Tu mă pui</a:t>
            </a:r>
            <a:r>
              <a:rPr lang="ro-RO" sz="6600" b="1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, </a:t>
            </a:r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Isus, </a:t>
            </a:r>
            <a:b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mă pui, Isus, pe stânca Ta, </a:t>
            </a:r>
          </a:p>
          <a:p>
            <a:pPr marR="0" algn="ctr" rtl="0"/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Mă ocrotești, de vânt </a:t>
            </a:r>
            <a:b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mă ții la adăpostul Tău.</a:t>
            </a:r>
          </a:p>
          <a:p>
            <a:pPr marR="0" algn="ctr" rtl="0"/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Să pot să zbor, </a:t>
            </a:r>
            <a:b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6600" b="1" i="0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să zbor mereu.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C7240-7A11-2B71-3852-8ADE25B8C293}"/>
              </a:ext>
            </a:extLst>
          </p:cNvPr>
          <p:cNvSpPr txBox="1"/>
          <p:nvPr/>
        </p:nvSpPr>
        <p:spPr>
          <a:xfrm>
            <a:off x="555760" y="6646399"/>
            <a:ext cx="40162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  |  Pot totul în Hristos 2</a:t>
            </a:r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ADE2-DC9B-7135-8DB5-9922AD3A4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B7AD8-33B6-E86E-FDE9-85017C6F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031FC6-02EE-3EE1-AE99-05B10A77E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F9C26-3553-4D04-C6E5-9A2067C7B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97D96D-FE91-17A1-3920-0F908724D1FC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71026014-287C-95B9-9254-ADB1003AEFCE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452A3B5-47A4-0C1A-064D-C13D95FD46C8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1EF0F0-CD56-A183-3DAF-205D7BE558F1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824BBF-E842-8500-E51B-FD58F2C1BF1C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B43032-F780-2878-F150-8F9CC0657ED5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AA0794-32F9-5B63-3008-3CAD5E21EC3A}"/>
              </a:ext>
            </a:extLst>
          </p:cNvPr>
          <p:cNvSpPr txBox="1"/>
          <p:nvPr/>
        </p:nvSpPr>
        <p:spPr>
          <a:xfrm>
            <a:off x="2706746" y="301067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783E22-A016-A35A-87C9-386F2F5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C5BA96-95B9-7D8E-90D1-3AB65D8575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4F7369-8BE0-824A-A9BE-6875805B4C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9FFE3D-8CAA-240A-FAF9-78FC6382791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54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6AF80-7E2E-FED0-CD53-8DD465A00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4825E-3897-1347-8BD4-3F1264077BCA}"/>
              </a:ext>
            </a:extLst>
          </p:cNvPr>
          <p:cNvSpPr txBox="1"/>
          <p:nvPr/>
        </p:nvSpPr>
        <p:spPr>
          <a:xfrm>
            <a:off x="2722442" y="360572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3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505D5-F139-BB29-A9B7-966F469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0" y="1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439" y="-477831"/>
            <a:ext cx="7845584" cy="7813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1153297" y="2401262"/>
            <a:ext cx="67632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Cunoști pe cineva despre care consideri că Dumnezeu l-a folosit în realizarea planurilor Sale? Cum? Explică, pe scurt, situația și rezultatul. </a:t>
            </a:r>
            <a:br>
              <a:rPr lang="ro-RO" sz="32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2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În ce fel ai dori să te folosească Dumnezeu </a:t>
            </a:r>
            <a:br>
              <a:rPr lang="ro-RO" sz="32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2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și pe tine?</a:t>
            </a:r>
            <a:endParaRPr lang="en-US" sz="3200" dirty="0">
              <a:solidFill>
                <a:schemeClr val="bg1"/>
              </a:solidFill>
              <a:effectLst/>
              <a:latin typeface="Montserrat ExtraBold" panose="000009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65B27-42B0-1EDB-89F0-E35E7FE0FB96}"/>
              </a:ext>
            </a:extLst>
          </p:cNvPr>
          <p:cNvSpPr txBox="1"/>
          <p:nvPr/>
        </p:nvSpPr>
        <p:spPr>
          <a:xfrm>
            <a:off x="1673280" y="1020713"/>
            <a:ext cx="5828840" cy="923330"/>
          </a:xfrm>
          <a:prstGeom prst="rect">
            <a:avLst/>
          </a:prstGeom>
          <a:solidFill>
            <a:srgbClr val="F79B00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5400" b="1" dirty="0">
                <a:solidFill>
                  <a:schemeClr val="bg1"/>
                </a:solidFill>
                <a:latin typeface="Montserrat ExtraBold" pitchFamily="2" charset="77"/>
              </a:rPr>
              <a:t>Întrebarea zilei</a:t>
            </a:r>
            <a:endParaRPr lang="en-US" sz="54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005BB-A9B6-DC40-0F3E-55308517586A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313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87FC1B-470B-AB33-036A-17931E978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4B8AF-99C2-D9A5-A64C-ADC632DDDC38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C513E3-0FC5-5BD3-9261-EFD5DC093FED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3486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40" y="387860"/>
            <a:ext cx="4813352" cy="4793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482547-31E2-B86F-7E3A-25E13FC41E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44714" y="4868542"/>
            <a:ext cx="2984650" cy="114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7060D1-5792-A7B4-BE2B-7630725DCC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62" t="9086" r="18027"/>
          <a:stretch/>
        </p:blipFill>
        <p:spPr>
          <a:xfrm>
            <a:off x="-113981" y="1418410"/>
            <a:ext cx="5701028" cy="3295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1C536-D269-3E77-9342-A9FFAD36E820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730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190EC-97DD-FE3B-5C9B-4F593A937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" y="537184"/>
            <a:ext cx="4793139" cy="477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EE082-5D44-9A04-44A5-4FFF1FFD64EA}"/>
              </a:ext>
            </a:extLst>
          </p:cNvPr>
          <p:cNvSpPr txBox="1"/>
          <p:nvPr/>
        </p:nvSpPr>
        <p:spPr>
          <a:xfrm>
            <a:off x="5037478" y="2910093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YASMIN</a:t>
            </a:r>
            <a:r>
              <a:rPr lang="ro-RO" sz="8800" b="1" spc="-150" dirty="0">
                <a:solidFill>
                  <a:schemeClr val="bg1"/>
                </a:solidFill>
                <a:latin typeface="Oswald SemiBold" pitchFamily="2" charset="77"/>
              </a:rPr>
              <a:t>A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FDDF4-78E0-0481-5898-EBC8D5B2F544}"/>
              </a:ext>
            </a:extLst>
          </p:cNvPr>
          <p:cNvSpPr txBox="1"/>
          <p:nvPr/>
        </p:nvSpPr>
        <p:spPr>
          <a:xfrm>
            <a:off x="5022416" y="1887599"/>
            <a:ext cx="357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AMIR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FAED5-E1E5-074A-AF01-9EEB9AAF6360}"/>
              </a:ext>
            </a:extLst>
          </p:cNvPr>
          <p:cNvSpPr txBox="1"/>
          <p:nvPr/>
        </p:nvSpPr>
        <p:spPr>
          <a:xfrm>
            <a:off x="7413271" y="1417377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i="1" dirty="0">
                <a:solidFill>
                  <a:schemeClr val="bg1">
                    <a:alpha val="42223"/>
                  </a:schemeClr>
                </a:solidFill>
              </a:rPr>
              <a:t>&amp;</a:t>
            </a:r>
            <a:endParaRPr lang="en-US" sz="5400" i="1" dirty="0">
              <a:solidFill>
                <a:schemeClr val="bg1">
                  <a:alpha val="42223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BC18EC-A684-BEE7-6F66-49DE60036EB0}"/>
              </a:ext>
            </a:extLst>
          </p:cNvPr>
          <p:cNvSpPr txBox="1"/>
          <p:nvPr/>
        </p:nvSpPr>
        <p:spPr>
          <a:xfrm>
            <a:off x="5165844" y="1326816"/>
            <a:ext cx="3184174" cy="83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o-RO" sz="3200" b="1" dirty="0">
                <a:solidFill>
                  <a:schemeClr val="bg1"/>
                </a:solidFill>
                <a:latin typeface="Montserrat ExtraBold" pitchFamily="2" charset="77"/>
              </a:rPr>
              <a:t>Sceneta zilei</a:t>
            </a:r>
            <a:endParaRPr lang="en-US" sz="3200" b="1" dirty="0">
              <a:solidFill>
                <a:schemeClr val="bg1"/>
              </a:solidFill>
              <a:latin typeface="Montserrat ExtraBold" pitchFamily="2" charset="77"/>
            </a:endParaRPr>
          </a:p>
          <a:p>
            <a:pPr>
              <a:lnSpc>
                <a:spcPct val="80000"/>
              </a:lnSpc>
            </a:pPr>
            <a:r>
              <a:rPr lang="ro-RO" sz="2800" i="1" dirty="0">
                <a:solidFill>
                  <a:schemeClr val="bg1"/>
                </a:solidFill>
              </a:rPr>
              <a:t>cu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E605A-9870-CCE6-6EAC-FF8D2B343726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729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CEE98-CE4C-A49A-15C9-6C1F942B3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4916D-A736-E7ED-D09C-78310D01647E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2826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44C5F-168E-2ECC-77E0-9B4604FC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-15216"/>
            <a:ext cx="9238130" cy="6888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D9EBB-B05E-9564-518D-7DE06346E0FA}"/>
              </a:ext>
            </a:extLst>
          </p:cNvPr>
          <p:cNvSpPr txBox="1"/>
          <p:nvPr/>
        </p:nvSpPr>
        <p:spPr>
          <a:xfrm>
            <a:off x="580475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206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47F27-C420-2C73-2B34-4026D0E3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736D0-A775-B2D0-C1A9-2FBF0D9B0AE7}"/>
              </a:ext>
            </a:extLst>
          </p:cNvPr>
          <p:cNvSpPr txBox="1"/>
          <p:nvPr/>
        </p:nvSpPr>
        <p:spPr>
          <a:xfrm>
            <a:off x="596951" y="6481170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05215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AC232B-F7D2-7F09-F16D-9027306B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8" y="-20229"/>
            <a:ext cx="9251576" cy="6898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38336-241E-FF76-2157-54CD8C96CC71}"/>
              </a:ext>
            </a:extLst>
          </p:cNvPr>
          <p:cNvSpPr txBox="1"/>
          <p:nvPr/>
        </p:nvSpPr>
        <p:spPr>
          <a:xfrm>
            <a:off x="60518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4370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96052-9731-9909-930E-037E378A7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-15216"/>
            <a:ext cx="9238130" cy="6888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E480C-DF93-368C-8B68-B680F9274551}"/>
              </a:ext>
            </a:extLst>
          </p:cNvPr>
          <p:cNvSpPr txBox="1"/>
          <p:nvPr/>
        </p:nvSpPr>
        <p:spPr>
          <a:xfrm>
            <a:off x="572237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7137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BAD46-B8E6-9A82-CD4D-E94A8D72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8" y="-20229"/>
            <a:ext cx="9251576" cy="6898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EAD81-C475-C49F-DB10-CEF17F1012EC}"/>
              </a:ext>
            </a:extLst>
          </p:cNvPr>
          <p:cNvSpPr txBox="1"/>
          <p:nvPr/>
        </p:nvSpPr>
        <p:spPr>
          <a:xfrm>
            <a:off x="588713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112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D3FB7-7AFC-8F6D-4B93-8628A47B8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8" y="-477833"/>
            <a:ext cx="7845584" cy="7813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23151" y="-714833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1893609" y="621043"/>
            <a:ext cx="60282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ro-RO" sz="8000" b="1" i="0" u="none" strike="noStrike" baseline="30000" dirty="0">
                <a:solidFill>
                  <a:srgbClr val="005F57"/>
                </a:solidFill>
                <a:latin typeface="Montserrat Black" panose="00000A00000000000000" pitchFamily="2" charset="0"/>
              </a:rPr>
              <a:t>„Domnul </a:t>
            </a:r>
            <a:br>
              <a:rPr lang="ro-RO" sz="8000" b="1" i="0" u="none" strike="noStrike" baseline="30000" dirty="0">
                <a:solidFill>
                  <a:srgbClr val="005F57"/>
                </a:solidFill>
                <a:latin typeface="Montserrat Black" panose="00000A00000000000000" pitchFamily="2" charset="0"/>
              </a:rPr>
            </a:br>
            <a:r>
              <a:rPr lang="ro-RO" sz="8000" b="1" i="0" u="none" strike="noStrike" baseline="30000" dirty="0">
                <a:solidFill>
                  <a:srgbClr val="005F57"/>
                </a:solidFill>
                <a:latin typeface="Montserrat Black" panose="00000A00000000000000" pitchFamily="2" charset="0"/>
              </a:rPr>
              <a:t>să-ți fie desfătarea, </a:t>
            </a:r>
            <a:br>
              <a:rPr lang="ro-RO" sz="8000" b="1" i="0" u="none" strike="noStrike" baseline="30000" dirty="0">
                <a:solidFill>
                  <a:srgbClr val="005F57"/>
                </a:solidFill>
                <a:latin typeface="Montserrat Black" panose="00000A00000000000000" pitchFamily="2" charset="0"/>
              </a:rPr>
            </a:br>
            <a:r>
              <a:rPr lang="ro-RO" sz="8000" b="1" i="0" u="none" strike="noStrike" baseline="30000" dirty="0">
                <a:solidFill>
                  <a:srgbClr val="005F57"/>
                </a:solidFill>
                <a:latin typeface="Montserrat Black" panose="00000A00000000000000" pitchFamily="2" charset="0"/>
              </a:rPr>
              <a:t>și El îți va da tot ce-ți dorește inima.“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3DD7DF-8CF0-3D53-F4BC-924F89526A1C}"/>
              </a:ext>
            </a:extLst>
          </p:cNvPr>
          <p:cNvSpPr txBox="1"/>
          <p:nvPr/>
        </p:nvSpPr>
        <p:spPr>
          <a:xfrm>
            <a:off x="3579443" y="5462289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Psalm</a:t>
            </a:r>
            <a:r>
              <a:rPr lang="ro-RO" sz="3200" dirty="0" err="1">
                <a:latin typeface="+mj-lt"/>
              </a:rPr>
              <a:t>ul</a:t>
            </a:r>
            <a:r>
              <a:rPr lang="en-US" sz="3200" dirty="0">
                <a:latin typeface="+mj-lt"/>
              </a:rPr>
              <a:t> 37:4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2631A-06C5-0D2E-1253-DE2ABFFD85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62845" y="2552151"/>
            <a:ext cx="2541302" cy="3904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9865FE-307E-0BAC-4D6C-74BCD8743067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826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486686-2533-0E61-34D7-176E8C2D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7" y="-477833"/>
            <a:ext cx="7845584" cy="7813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270" y="1562685"/>
            <a:ext cx="6087650" cy="4176378"/>
          </a:xfrm>
          <a:effectLst/>
        </p:spPr>
        <p:txBody>
          <a:bodyPr>
            <a:normAutofit fontScale="90000"/>
          </a:bodyPr>
          <a:lstStyle/>
          <a:p>
            <a:pPr marR="0" algn="ctr" rtl="0"/>
            <a: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Este </a:t>
            </a:r>
            <a:b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o nebunie </a:t>
            </a:r>
            <a:b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să I te</a:t>
            </a:r>
            <a:b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 împotrivești </a:t>
            </a:r>
            <a:b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lui </a:t>
            </a:r>
            <a:b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</a:br>
            <a:r>
              <a:rPr lang="ro-RO" sz="8800" b="1" i="1" u="none" strike="noStrike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Dumnezeu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F657E-8439-8D5D-A517-15A68DCC2398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8130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07F03-9DAF-819A-E8D2-C50AADC9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12" y="-25243"/>
            <a:ext cx="9265024" cy="6908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EF9C6-E298-7F8A-16F4-747BE8340CC2}"/>
              </a:ext>
            </a:extLst>
          </p:cNvPr>
          <p:cNvSpPr txBox="1"/>
          <p:nvPr/>
        </p:nvSpPr>
        <p:spPr>
          <a:xfrm>
            <a:off x="150461" y="6373723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4DE1F-F1C1-0EF3-4BC9-D6E98EC571D5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59784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F1C8B-55AA-449A-FC09-A4D357A7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404973-22AA-E4EE-183A-6390D0A64765}"/>
              </a:ext>
            </a:extLst>
          </p:cNvPr>
          <p:cNvSpPr/>
          <p:nvPr/>
        </p:nvSpPr>
        <p:spPr>
          <a:xfrm>
            <a:off x="0" y="721895"/>
            <a:ext cx="9144000" cy="59584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C908B-D5EE-597B-A686-8A7E16CF023E}"/>
              </a:ext>
            </a:extLst>
          </p:cNvPr>
          <p:cNvSpPr txBox="1">
            <a:spLocks/>
          </p:cNvSpPr>
          <p:nvPr/>
        </p:nvSpPr>
        <p:spPr>
          <a:xfrm>
            <a:off x="1564270" y="1562685"/>
            <a:ext cx="6087650" cy="143317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8800" b="1" i="1" baseline="30000" dirty="0">
                <a:solidFill>
                  <a:srgbClr val="005F57"/>
                </a:solidFill>
                <a:latin typeface="Montserrat ExtraBold" panose="00000900000000000000" pitchFamily="2" charset="0"/>
              </a:rPr>
              <a:t>Cântare</a:t>
            </a:r>
            <a:endParaRPr lang="en-US" sz="8800" b="1" i="1" baseline="30000" dirty="0">
              <a:solidFill>
                <a:srgbClr val="005F57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5A224-7AE0-CBA5-2F48-ACCF1F8C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25F52-BA1C-CA57-8234-6C9632FA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C7008-F881-68FE-FE9F-D85070370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76E6B-5C5C-F3FD-2A49-18362CF19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5D5613-543A-FAB7-4115-3496FA1EC310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6829F624-1EDD-9136-08A1-5CF80472E0D4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53A39AC-41A6-3C85-986E-530E02733F9A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C436DB-9E86-B9C5-203F-D94013C4CE68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60682-4E2E-7FA0-F308-D7EAB4648857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F0F09A-3C55-C777-3DA3-28A2391A2EF2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A7A27F-F1C2-D8B6-65CC-D35C345F0CD1}"/>
              </a:ext>
            </a:extLst>
          </p:cNvPr>
          <p:cNvSpPr txBox="1"/>
          <p:nvPr/>
        </p:nvSpPr>
        <p:spPr>
          <a:xfrm>
            <a:off x="2706746" y="301067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BC3AFB-5BAB-4C4F-C071-CB1B64F644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F3F8FF-43A6-86BE-18BA-9C1B03898B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9D025E-E117-E704-B776-8DB6DFD965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5B497C-668D-7B81-06C2-F09B74DBDC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16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EE3F8-E8EF-4E0C-73D3-692D99703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4825E-3897-1347-8BD4-3F1264077BCA}"/>
              </a:ext>
            </a:extLst>
          </p:cNvPr>
          <p:cNvSpPr txBox="1"/>
          <p:nvPr/>
        </p:nvSpPr>
        <p:spPr>
          <a:xfrm>
            <a:off x="2722442" y="360572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90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94757-8C3E-754D-3F18-E8BFE528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9" y="-477833"/>
            <a:ext cx="7845584" cy="7813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1554458" y="2107578"/>
            <a:ext cx="60664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solidFill>
                  <a:srgbClr val="005F57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Este o nebunie să te împotrivești lui Dumnezeu, așa cum a făcut Haman. </a:t>
            </a:r>
            <a:br>
              <a:rPr lang="ro-RO" sz="3200" b="1" dirty="0">
                <a:solidFill>
                  <a:srgbClr val="005F57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200" b="1" dirty="0">
                <a:solidFill>
                  <a:srgbClr val="005F57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Care este starea ta înaintea lui Dumnezeu? </a:t>
            </a:r>
            <a:br>
              <a:rPr lang="ro-RO" sz="3200" b="1" dirty="0">
                <a:solidFill>
                  <a:srgbClr val="005F57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200" b="1" dirty="0">
                <a:solidFill>
                  <a:srgbClr val="005F57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Ai crezut în El sau încă I te împotrivești? Descrie unde te afli în relație cu El.</a:t>
            </a:r>
            <a:endParaRPr lang="en-US" sz="3200" b="1" dirty="0">
              <a:solidFill>
                <a:srgbClr val="005F57"/>
              </a:solidFill>
              <a:effectLst/>
              <a:latin typeface="Montserrat ExtraBold" panose="000009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16A0-5751-C33F-16BF-576E94B9A14F}"/>
              </a:ext>
            </a:extLst>
          </p:cNvPr>
          <p:cNvSpPr txBox="1"/>
          <p:nvPr/>
        </p:nvSpPr>
        <p:spPr>
          <a:xfrm>
            <a:off x="1673279" y="1020713"/>
            <a:ext cx="5828840" cy="923330"/>
          </a:xfrm>
          <a:prstGeom prst="rect">
            <a:avLst/>
          </a:prstGeom>
          <a:solidFill>
            <a:srgbClr val="005F57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5400" b="1" dirty="0">
                <a:solidFill>
                  <a:schemeClr val="bg1"/>
                </a:solidFill>
                <a:latin typeface="Montserrat ExtraBold" pitchFamily="2" charset="77"/>
              </a:rPr>
              <a:t>Întrebarea zilei</a:t>
            </a:r>
            <a:endParaRPr lang="en-US" sz="54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A0E6B5-1B7B-619A-4A89-FEE9D77B4117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612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64140" y="387861"/>
            <a:ext cx="4813352" cy="4793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DC1F1-8EA0-C642-9C12-6C47BAAD19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44714" y="4868542"/>
            <a:ext cx="2984650" cy="114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A721A-07B0-AE41-11BB-9C37C75B77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31" t="10164" r="18027"/>
          <a:stretch/>
        </p:blipFill>
        <p:spPr>
          <a:xfrm>
            <a:off x="239622" y="1466795"/>
            <a:ext cx="5194834" cy="3082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C43B9-AF7A-D964-615A-22E420DF6B96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79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9B553-3925-C372-122B-80922A7193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193" y="896959"/>
            <a:ext cx="4793139" cy="4773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D07F62-FEC9-4352-1103-F0559133CDEA}"/>
              </a:ext>
            </a:extLst>
          </p:cNvPr>
          <p:cNvSpPr txBox="1"/>
          <p:nvPr/>
        </p:nvSpPr>
        <p:spPr>
          <a:xfrm>
            <a:off x="5037478" y="2910093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YASMIN</a:t>
            </a:r>
            <a:r>
              <a:rPr lang="ro-RO" sz="8800" b="1" spc="-150" dirty="0">
                <a:solidFill>
                  <a:schemeClr val="bg1"/>
                </a:solidFill>
                <a:latin typeface="Oswald SemiBold" pitchFamily="2" charset="77"/>
              </a:rPr>
              <a:t>A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A3299-B6F3-1F0A-D12D-F1F1810953A0}"/>
              </a:ext>
            </a:extLst>
          </p:cNvPr>
          <p:cNvSpPr txBox="1"/>
          <p:nvPr/>
        </p:nvSpPr>
        <p:spPr>
          <a:xfrm>
            <a:off x="5022416" y="1887599"/>
            <a:ext cx="357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150" dirty="0">
                <a:solidFill>
                  <a:schemeClr val="bg1"/>
                </a:solidFill>
                <a:latin typeface="Oswald SemiBold" pitchFamily="2" charset="77"/>
              </a:rPr>
              <a:t>AMIR</a:t>
            </a:r>
            <a:endParaRPr lang="en-US" sz="54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8CB1E5-2440-F390-58C8-9FDE980834C0}"/>
              </a:ext>
            </a:extLst>
          </p:cNvPr>
          <p:cNvSpPr txBox="1"/>
          <p:nvPr/>
        </p:nvSpPr>
        <p:spPr>
          <a:xfrm>
            <a:off x="7413271" y="1417377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i="1" dirty="0">
                <a:solidFill>
                  <a:schemeClr val="bg1">
                    <a:alpha val="42223"/>
                  </a:schemeClr>
                </a:solidFill>
              </a:rPr>
              <a:t>&amp;</a:t>
            </a:r>
            <a:endParaRPr lang="en-US" sz="5400" i="1" dirty="0">
              <a:solidFill>
                <a:schemeClr val="bg1">
                  <a:alpha val="42223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4890D-F53F-FC2C-0151-1744857588D7}"/>
              </a:ext>
            </a:extLst>
          </p:cNvPr>
          <p:cNvSpPr txBox="1"/>
          <p:nvPr/>
        </p:nvSpPr>
        <p:spPr>
          <a:xfrm>
            <a:off x="5165844" y="1326816"/>
            <a:ext cx="3184174" cy="83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o-RO" sz="3200" b="1" dirty="0">
                <a:solidFill>
                  <a:schemeClr val="bg1"/>
                </a:solidFill>
                <a:latin typeface="Montserrat ExtraBold" pitchFamily="2" charset="77"/>
              </a:rPr>
              <a:t>Sceneta zilei</a:t>
            </a:r>
            <a:endParaRPr lang="en-US" sz="3200" b="1" dirty="0">
              <a:solidFill>
                <a:schemeClr val="bg1"/>
              </a:solidFill>
              <a:latin typeface="Montserrat ExtraBold" pitchFamily="2" charset="77"/>
            </a:endParaRPr>
          </a:p>
          <a:p>
            <a:pPr>
              <a:lnSpc>
                <a:spcPct val="80000"/>
              </a:lnSpc>
            </a:pPr>
            <a:r>
              <a:rPr lang="ro-RO" sz="2800" i="1" dirty="0">
                <a:solidFill>
                  <a:schemeClr val="bg1"/>
                </a:solidFill>
              </a:rPr>
              <a:t>cu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8DB01E-73C5-E109-DDFC-C760453C3942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101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FE851-7EE7-AC1E-7200-6999B09A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EF4AD-2258-DBDB-4C32-E206110FCBCE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9282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F07CF-DEF1-55F0-40A1-A83C04D5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8" y="-20229"/>
            <a:ext cx="9251576" cy="6898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C5156-738A-E352-77F8-9FB6BD5D84A5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3632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5171D-684F-98A0-46A5-86DC64DD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DD89E-0B42-2E4B-B7BD-66394F542D67}"/>
              </a:ext>
            </a:extLst>
          </p:cNvPr>
          <p:cNvSpPr txBox="1"/>
          <p:nvPr/>
        </p:nvSpPr>
        <p:spPr>
          <a:xfrm>
            <a:off x="555761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52000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BE9500-5E8E-765B-7E27-F2CB64E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948EA-6C87-2578-5D99-E681647FB403}"/>
              </a:ext>
            </a:extLst>
          </p:cNvPr>
          <p:cNvSpPr txBox="1"/>
          <p:nvPr/>
        </p:nvSpPr>
        <p:spPr>
          <a:xfrm>
            <a:off x="580475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4153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107CA-8159-265D-68DF-DA4FA7B9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4C23E0-4A13-50E4-CCBF-271DF6B6F253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91DBA-1222-08E8-D6D4-F986BC4096CB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404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98413-3FF4-0BF9-C916-E9E334C9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4C786-B989-0A99-3487-47E29D44455E}"/>
              </a:ext>
            </a:extLst>
          </p:cNvPr>
          <p:cNvSpPr txBox="1"/>
          <p:nvPr/>
        </p:nvSpPr>
        <p:spPr>
          <a:xfrm>
            <a:off x="572237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7363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7A6CA-0773-F15B-E5FF-B8655ECE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0FC09-DE46-BDB8-3CA3-83A7C6B589DC}"/>
              </a:ext>
            </a:extLst>
          </p:cNvPr>
          <p:cNvSpPr txBox="1"/>
          <p:nvPr/>
        </p:nvSpPr>
        <p:spPr>
          <a:xfrm>
            <a:off x="588713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84765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DBD184-B20E-2000-34FE-14270D38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7447" y="-1237515"/>
            <a:ext cx="9323367" cy="97877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407042" y="219717"/>
            <a:ext cx="83943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„Nu te mânia pe cei răi </a:t>
            </a:r>
            <a:b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</a:br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și nu te uita cu jind </a:t>
            </a:r>
            <a:b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</a:br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la cei ce fac răul. </a:t>
            </a:r>
          </a:p>
          <a:p>
            <a:pPr marR="0" algn="ctr" rtl="0"/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… căci sunt cosiți iute, ca iarba, și se vestejesc ca verdeața. </a:t>
            </a:r>
            <a:b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</a:br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Încrede-te în Domnul și fă binele; locuiește în țară </a:t>
            </a:r>
            <a:b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</a:br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și umblă în credincioșie.</a:t>
            </a:r>
            <a:r>
              <a:rPr lang="ro-RO" sz="5400" b="1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 </a:t>
            </a:r>
          </a:p>
          <a:p>
            <a:pPr marR="0" algn="ctr" rtl="0"/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Domnul să-ți fie desfătarea, </a:t>
            </a:r>
            <a:b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</a:br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și El îți va da </a:t>
            </a:r>
            <a:b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</a:br>
            <a:r>
              <a:rPr lang="ro-RO" sz="5400" b="1" i="0" u="none" strike="noStrike" baseline="30000" dirty="0">
                <a:solidFill>
                  <a:schemeClr val="bg1"/>
                </a:solidFill>
                <a:latin typeface="Montserrat Black" panose="00000A00000000000000" pitchFamily="2" charset="0"/>
              </a:rPr>
              <a:t>tot ce-ți dorește inima.“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3DD7DF-8CF0-3D53-F4BC-924F89526A1C}"/>
              </a:ext>
            </a:extLst>
          </p:cNvPr>
          <p:cNvSpPr txBox="1"/>
          <p:nvPr/>
        </p:nvSpPr>
        <p:spPr>
          <a:xfrm>
            <a:off x="3341124" y="6181708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Psalm</a:t>
            </a:r>
            <a:r>
              <a:rPr lang="ro-RO" sz="2800" dirty="0" err="1">
                <a:solidFill>
                  <a:schemeClr val="bg1"/>
                </a:solidFill>
                <a:latin typeface="+mj-lt"/>
              </a:rPr>
              <a:t>ul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37:1-4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34235F-651C-3C19-2F37-6839648C33EE}"/>
              </a:ext>
            </a:extLst>
          </p:cNvPr>
          <p:cNvSpPr txBox="1"/>
          <p:nvPr/>
        </p:nvSpPr>
        <p:spPr>
          <a:xfrm>
            <a:off x="1445448" y="659679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503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3F8A0-8346-5725-ED2E-50CA3F32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207" y="-477831"/>
            <a:ext cx="7845584" cy="7813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842" y="1287270"/>
            <a:ext cx="6200384" cy="5138928"/>
          </a:xfrm>
          <a:effectLst/>
        </p:spPr>
        <p:txBody>
          <a:bodyPr>
            <a:normAutofit/>
          </a:bodyPr>
          <a:lstStyle/>
          <a:p>
            <a:pPr marR="0" algn="ctr" rtl="0"/>
            <a:r>
              <a:rPr lang="en-US" sz="9600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Dumnezeu</a:t>
            </a:r>
            <a:r>
              <a:rPr lang="en-US" sz="9600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br>
              <a:rPr lang="ro-RO" sz="9600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</a:br>
            <a:r>
              <a:rPr lang="en-US" sz="9600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Își</a:t>
            </a:r>
            <a:r>
              <a:rPr lang="en-US" sz="9600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9600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împlinește</a:t>
            </a:r>
            <a:r>
              <a:rPr lang="en-US" sz="9600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9600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întotdeauna</a:t>
            </a:r>
            <a:r>
              <a:rPr lang="en-US" sz="9600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9600" i="1" u="none" strike="noStrike" baseline="300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planuril</a:t>
            </a:r>
            <a:r>
              <a:rPr lang="ro-RO" sz="9600" i="1" u="none" strike="noStrike" baseline="30000" dirty="0">
                <a:solidFill>
                  <a:schemeClr val="bg1"/>
                </a:solidFill>
                <a:latin typeface="Montserrat ExtraBold" panose="00000900000000000000" pitchFamily="2" charset="0"/>
              </a:rPr>
              <a:t>e</a:t>
            </a:r>
            <a:endParaRPr lang="en-US" sz="9600" i="1" u="none" strike="noStrike" baseline="300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24AAA5-6ACB-99EB-4373-C3A11BBFA6D1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520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5647A-DEC8-9F53-48F8-8070026B8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404973-22AA-E4EE-183A-6390D0A64765}"/>
              </a:ext>
            </a:extLst>
          </p:cNvPr>
          <p:cNvSpPr/>
          <p:nvPr/>
        </p:nvSpPr>
        <p:spPr>
          <a:xfrm>
            <a:off x="0" y="697832"/>
            <a:ext cx="9144000" cy="59584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00428F-FFAD-D421-A3E9-F4F60EE897A0}"/>
              </a:ext>
            </a:extLst>
          </p:cNvPr>
          <p:cNvSpPr txBox="1">
            <a:spLocks/>
          </p:cNvSpPr>
          <p:nvPr/>
        </p:nvSpPr>
        <p:spPr>
          <a:xfrm>
            <a:off x="1463842" y="1287270"/>
            <a:ext cx="6200384" cy="15241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9600" b="1" i="1" baseline="300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Cântare</a:t>
            </a:r>
            <a:endParaRPr lang="en-US" sz="9600" b="1" i="1" baseline="30000" dirty="0">
              <a:solidFill>
                <a:schemeClr val="accent1">
                  <a:lumMod val="50000"/>
                </a:schemeClr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A51A0-7569-064A-52A7-0125D27BA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171EC5-B868-FE36-D4DC-76CC1103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731D2-9664-C833-8FDF-789CCDF7E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FF8E7-48B6-976F-002A-876134D27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A90A0AD-A9DF-1F2A-F2E2-8142E412D399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FC174698-436D-72AB-0218-5F7E53C7D9BE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5FB2C69-B925-A22F-DDD9-D30CC3EFA500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70C4F-C8BF-1BBB-A921-A5620891AB82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47FC5C-8A81-E622-89DB-339762E95BE4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CCDF3-7C9F-2650-20C7-F604EB1B5117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96E0D7-E23D-1E59-FF88-FD9DC6D10FB4}"/>
              </a:ext>
            </a:extLst>
          </p:cNvPr>
          <p:cNvSpPr txBox="1"/>
          <p:nvPr/>
        </p:nvSpPr>
        <p:spPr>
          <a:xfrm>
            <a:off x="2706746" y="301067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DC19DF-9D73-8EAA-313C-83459E634F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635AC6-4083-3699-4B1C-95E501CB69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E93577-7BAE-B60B-8E9D-86A044894A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FA9817-9BE9-257F-515D-BA21E1F2AA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791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7BF59-561B-FC9D-F338-AE39885E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4825E-3897-1347-8BD4-3F1264077BCA}"/>
              </a:ext>
            </a:extLst>
          </p:cNvPr>
          <p:cNvSpPr txBox="1"/>
          <p:nvPr/>
        </p:nvSpPr>
        <p:spPr>
          <a:xfrm>
            <a:off x="2722442" y="360572"/>
            <a:ext cx="3730508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4000" b="1" dirty="0">
                <a:solidFill>
                  <a:schemeClr val="bg1"/>
                </a:solidFill>
                <a:latin typeface="Montserrat ExtraBold" pitchFamily="2" charset="77"/>
              </a:rPr>
              <a:t>Punctaj total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09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C2C2B-D5C9-1B15-AE17-F0E633F3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643" y="-145604"/>
            <a:ext cx="7178417" cy="71492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1479795" y="2367058"/>
            <a:ext cx="58804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Care este cel mai măreț plan al lui Dumnezeu? Cum lucrează El </a:t>
            </a:r>
            <a:br>
              <a:rPr lang="ro-RO" sz="36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6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la împlinirea planurilor Lui, conform </a:t>
            </a:r>
            <a:br>
              <a:rPr lang="ro-RO" sz="36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</a:br>
            <a:r>
              <a:rPr lang="ro-RO" sz="360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</a:rPr>
              <a:t>Romani 8:28?</a:t>
            </a:r>
            <a:endParaRPr lang="en-US" sz="3600" dirty="0">
              <a:solidFill>
                <a:schemeClr val="bg1"/>
              </a:solidFill>
              <a:effectLst/>
              <a:latin typeface="Montserrat ExtraBold" panose="000009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65B27-42B0-1EDB-89F0-E35E7FE0FB96}"/>
              </a:ext>
            </a:extLst>
          </p:cNvPr>
          <p:cNvSpPr txBox="1"/>
          <p:nvPr/>
        </p:nvSpPr>
        <p:spPr>
          <a:xfrm>
            <a:off x="1531431" y="1416591"/>
            <a:ext cx="5828840" cy="923330"/>
          </a:xfrm>
          <a:prstGeom prst="rect">
            <a:avLst/>
          </a:prstGeom>
          <a:solidFill>
            <a:srgbClr val="C6004B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o-RO" sz="5400" b="1" dirty="0">
                <a:solidFill>
                  <a:schemeClr val="bg1"/>
                </a:solidFill>
                <a:latin typeface="Montserrat ExtraBold" pitchFamily="2" charset="77"/>
              </a:rPr>
              <a:t>Întrebarea zilei</a:t>
            </a:r>
            <a:endParaRPr lang="en-US" sz="54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AA973-6499-660B-92DF-FCE06935199F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581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07DF6-A636-6E2B-F331-AF11C83C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3497AE-799F-0D98-1640-8147225C8A77}"/>
              </a:ext>
            </a:extLst>
          </p:cNvPr>
          <p:cNvSpPr txBox="1"/>
          <p:nvPr/>
        </p:nvSpPr>
        <p:spPr>
          <a:xfrm>
            <a:off x="522809" y="6489408"/>
            <a:ext cx="27443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6816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DE40FA-8849-407A-5974-8F7997C5A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8" y="-477833"/>
            <a:ext cx="7845584" cy="7813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46708" y="-714831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1F1F0-FC9B-79DE-E112-051746D69067}"/>
              </a:ext>
            </a:extLst>
          </p:cNvPr>
          <p:cNvSpPr txBox="1"/>
          <p:nvPr/>
        </p:nvSpPr>
        <p:spPr>
          <a:xfrm>
            <a:off x="2165257" y="1091023"/>
            <a:ext cx="57261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kern="0" dirty="0">
                <a:solidFill>
                  <a:srgbClr val="60054C"/>
                </a:solidFill>
                <a:effectLst/>
                <a:latin typeface="Montserrat Black" panose="00000A00000000000000" pitchFamily="2" charset="0"/>
                <a:ea typeface="Aptos" panose="020B0004020202020204" pitchFamily="34" charset="0"/>
              </a:rPr>
              <a:t>„Nu te mânia pe cei răi și nu te uita cu jind la cei ce fac răul.“</a:t>
            </a:r>
            <a:endParaRPr lang="en-US" sz="6000" b="1" dirty="0">
              <a:solidFill>
                <a:srgbClr val="60054C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5E1CA8-B06A-9E90-0B87-C820E92AA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242" y="725951"/>
            <a:ext cx="3086100" cy="5156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3DD7DF-8CF0-3D53-F4BC-924F89526A1C}"/>
              </a:ext>
            </a:extLst>
          </p:cNvPr>
          <p:cNvSpPr txBox="1"/>
          <p:nvPr/>
        </p:nvSpPr>
        <p:spPr>
          <a:xfrm>
            <a:off x="3689101" y="5676519"/>
            <a:ext cx="266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Psalm</a:t>
            </a:r>
            <a:r>
              <a:rPr lang="ro-RO" sz="3200" dirty="0" err="1">
                <a:latin typeface="+mj-lt"/>
              </a:rPr>
              <a:t>ul</a:t>
            </a:r>
            <a:r>
              <a:rPr lang="en-US" sz="3200" dirty="0">
                <a:latin typeface="+mj-lt"/>
              </a:rPr>
              <a:t> 37:1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18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+mj-lt"/>
              </a:rPr>
              <a:t>© 202</a:t>
            </a:r>
            <a:r>
              <a:rPr lang="ro-RO" sz="6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600" dirty="0">
                <a:solidFill>
                  <a:schemeClr val="bg1"/>
                </a:solidFill>
                <a:latin typeface="+mj-lt"/>
              </a:rPr>
              <a:t>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86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Montserrat"/>
        <a:ea typeface=""/>
        <a:cs typeface=""/>
      </a:majorFont>
      <a:minorFont>
        <a:latin typeface="Lor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17223</TotalTime>
  <Words>2978</Words>
  <Application>Microsoft Office PowerPoint</Application>
  <PresentationFormat>On-screen Show (4:3)</PresentationFormat>
  <Paragraphs>307</Paragraphs>
  <Slides>77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Arial</vt:lpstr>
      <vt:lpstr>Calibri</vt:lpstr>
      <vt:lpstr>Franklin Gothic Medium</vt:lpstr>
      <vt:lpstr>Lora</vt:lpstr>
      <vt:lpstr>Montserrat</vt:lpstr>
      <vt:lpstr>Montserrat Black</vt:lpstr>
      <vt:lpstr>Montserrat ExtraBold</vt:lpstr>
      <vt:lpstr>Myriad Pro Black</vt:lpstr>
      <vt:lpstr>Oswald SemiBold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Planurile lui Dumnezeu sunt cele  mai bune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 este întotdeauna ușor să trăiești ca un copil  al lui Dumnezeu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Dumnezeu dorește să-i folosească pe copiii Lui în realizarea planurilor Sale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Este  o nebunie  să I te  împotrivești  lui  Dumnezeu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Dumnezeu  Își împlinește întotdeauna planurile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Hautle</dc:creator>
  <cp:lastModifiedBy>Claudia Mitu</cp:lastModifiedBy>
  <cp:revision>92</cp:revision>
  <dcterms:created xsi:type="dcterms:W3CDTF">2022-02-03T14:57:32Z</dcterms:created>
  <dcterms:modified xsi:type="dcterms:W3CDTF">2024-02-14T14:54:37Z</dcterms:modified>
</cp:coreProperties>
</file>