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91" r:id="rId2"/>
    <p:sldId id="284" r:id="rId3"/>
    <p:sldId id="285" r:id="rId4"/>
    <p:sldId id="286" r:id="rId5"/>
    <p:sldId id="287" r:id="rId6"/>
    <p:sldId id="288" r:id="rId7"/>
    <p:sldId id="290" r:id="rId8"/>
    <p:sldId id="289" r:id="rId9"/>
    <p:sldId id="295" r:id="rId10"/>
    <p:sldId id="296" r:id="rId11"/>
    <p:sldId id="297" r:id="rId1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4D4B"/>
    <a:srgbClr val="FCF6DE"/>
    <a:srgbClr val="02324D"/>
    <a:srgbClr val="107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9"/>
    <p:restoredTop sz="94726"/>
  </p:normalViewPr>
  <p:slideViewPr>
    <p:cSldViewPr>
      <p:cViewPr varScale="1">
        <p:scale>
          <a:sx n="133" d="100"/>
          <a:sy n="133" d="100"/>
        </p:scale>
        <p:origin x="132" y="2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08295D1-A757-564A-9E6A-1A3CEE47EF7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0CFBF73-77D2-1345-92AE-F81FCC0D29F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B148DED5-8303-D148-BC31-5579C01005D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854EBE5F-A8FA-7048-9D0F-BB45284C13B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A8FD52AF-6B43-9F4C-9B4C-B829661836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C2B248C2-A8A4-E54E-B7AB-91239D2B8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BD9467-F609-584A-8606-CA568CDD398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6382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195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886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82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7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319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1315A3E2-31D9-F243-A408-2898E83AC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18D1DA-CA89-8B44-8FD8-A4FB913B92A5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8AF26F5E-198D-CA40-ABD1-052FFA3B3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E252B2-AD95-D648-B440-F6FF319872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7399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wording is a placed .</a:t>
            </a:r>
            <a:r>
              <a:rPr lang="en-US" dirty="0" err="1"/>
              <a:t>png</a:t>
            </a:r>
            <a:r>
              <a:rPr lang="en-US" dirty="0"/>
              <a:t> file created from InDesign.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6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wording is a placed .</a:t>
            </a:r>
            <a:r>
              <a:rPr lang="en-US" dirty="0" err="1"/>
              <a:t>png</a:t>
            </a:r>
            <a:r>
              <a:rPr lang="en-US"/>
              <a:t> file created from InDesign.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D9467-F609-584A-8606-CA568CDD398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59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693C82-3442-2B41-82E9-AC059E2F1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34862-5910-334C-AFE0-BB2EB6C782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6CEE27-C2A5-D640-9C5E-7A3CECB4C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165AB-C8AD-EB4F-81B2-C6063B53C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61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2BBBAD-40F9-5A4A-A0AC-4CF5EE04B9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05A1100-5918-5742-B930-0C25E717CB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AF8D50-8EC7-D14F-950B-96DD8A438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A8F855-35A1-EC41-B5CB-F18BF318060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CA0371-A5A0-674E-A11B-A751257981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7C2B9E-2793-F941-B4D9-BAE0048CE04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E437-1FDF-1C0A-407C-54BC636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7F061-3654-B116-58B3-AA1E7BBB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4226578"/>
            <a:ext cx="1409700" cy="5418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5CF45C-0CEC-3979-DC42-44566667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19050"/>
            <a:ext cx="914400" cy="109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CBB9CD5B-FAB3-A3DD-CBBC-CE74F2A03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029830"/>
            <a:ext cx="6248400" cy="44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rectangle with white text&#10;&#10;Description automatically generated">
            <a:extLst>
              <a:ext uri="{FF2B5EF4-FFF2-40B4-BE49-F238E27FC236}">
                <a16:creationId xmlns:a16="http://schemas.microsoft.com/office/drawing/2014/main" id="{818864A8-D786-0454-61DE-A244E93F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EAE437-1FDF-1C0A-407C-54BC63691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B7F061-3654-B116-58B3-AA1E7BBB01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0" y="4226578"/>
            <a:ext cx="1409700" cy="5418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E5CF45C-0CEC-3979-DC42-44566667B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-19050"/>
            <a:ext cx="914400" cy="109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CBB9CD5B-FAB3-A3DD-CBBC-CE74F2A03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029830"/>
            <a:ext cx="6248400" cy="441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</a:blip>
          <a:srcRect/>
          <a:stretch/>
        </p:blipFill>
        <p:spPr bwMode="auto">
          <a:xfrm>
            <a:off x="-150988" y="-84931"/>
            <a:ext cx="9445976" cy="531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43094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2421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05882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34421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2682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3">
            <a:extLst>
              <a:ext uri="{FF2B5EF4-FFF2-40B4-BE49-F238E27FC236}">
                <a16:creationId xmlns:a16="http://schemas.microsoft.com/office/drawing/2014/main" id="{659E8C01-18C3-C646-A53C-D40F08C31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-150988" y="-84931"/>
            <a:ext cx="9445976" cy="531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0313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2324D"/>
            </a:gs>
            <a:gs pos="100000">
              <a:srgbClr val="10778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1143F44-B101-6D0D-17A6-5B5BA3551160}"/>
              </a:ext>
            </a:extLst>
          </p:cNvPr>
          <p:cNvSpPr/>
          <p:nvPr/>
        </p:nvSpPr>
        <p:spPr bwMode="auto">
          <a:xfrm>
            <a:off x="457200" y="438150"/>
            <a:ext cx="7423421" cy="4381500"/>
          </a:xfrm>
          <a:prstGeom prst="roundRect">
            <a:avLst>
              <a:gd name="adj" fmla="val 6351"/>
            </a:avLst>
          </a:prstGeom>
          <a:solidFill>
            <a:srgbClr val="FCF6D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B0F488-A182-7F39-118C-E8211C0F1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439534">
            <a:off x="6841152" y="2008892"/>
            <a:ext cx="2121663" cy="301928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D01D19-FDEF-4109-DA28-5A205C0E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225986">
            <a:off x="192573" y="130107"/>
            <a:ext cx="688083" cy="688083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C54C4D-5A8D-3BD2-6BC6-245F7201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779562">
            <a:off x="2533120" y="215499"/>
            <a:ext cx="420254" cy="420254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EFB7E-09A6-21FC-2089-7D37BDB455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1070981">
            <a:off x="5283635" y="204368"/>
            <a:ext cx="539561" cy="53956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C9306D-8A6F-2377-9767-CE12E91DB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99392">
            <a:off x="7556694" y="287930"/>
            <a:ext cx="594525" cy="594525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E4227-047E-8A75-AB7C-4D3F5D18CD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339941">
            <a:off x="2048826" y="4603716"/>
            <a:ext cx="404440" cy="404440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E2A9A0-4B60-1439-3AD6-F37E45139A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20930709">
            <a:off x="5982464" y="4524653"/>
            <a:ext cx="448056" cy="448056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2891C6-B86F-F9B1-F008-CB7A412D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316011" y="1792060"/>
            <a:ext cx="453582" cy="453582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F7A770-217A-EAA1-12C7-61220D8B52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68898">
            <a:off x="4042260" y="4404210"/>
            <a:ext cx="619079" cy="619079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2AF058-E656-5B14-44E3-655D016F86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29174">
            <a:off x="149904" y="4029126"/>
            <a:ext cx="936571" cy="936571"/>
          </a:xfrm>
          <a:prstGeom prst="rect">
            <a:avLst/>
          </a:prstGeom>
          <a:effectLst>
            <a:outerShdw blurRad="88900" dist="38100" dir="270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980ADE-7764-C018-B90B-DB0F73C5C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37" t="26063" r="17633" b="25241"/>
          <a:stretch/>
        </p:blipFill>
        <p:spPr>
          <a:xfrm>
            <a:off x="536614" y="1056530"/>
            <a:ext cx="6697975" cy="27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FB1153EBA5C64D90CECD21B0660DBD" ma:contentTypeVersion="22" ma:contentTypeDescription="Create a new document." ma:contentTypeScope="" ma:versionID="2cb8c68e34ac40c6f8effcf4888e70ce">
  <xsd:schema xmlns:xsd="http://www.w3.org/2001/XMLSchema" xmlns:xs="http://www.w3.org/2001/XMLSchema" xmlns:p="http://schemas.microsoft.com/office/2006/metadata/properties" xmlns:ns2="2ff1a3a0-6268-4ef3-9580-af9fb6e35987" xmlns:ns3="6c076d04-f5e1-4c86-9337-a166d7a46e73" targetNamespace="http://schemas.microsoft.com/office/2006/metadata/properties" ma:root="true" ma:fieldsID="89f999eb41ee5beb946381e529320ac5" ns2:_="" ns3:_="">
    <xsd:import namespace="2ff1a3a0-6268-4ef3-9580-af9fb6e35987"/>
    <xsd:import namespace="6c076d04-f5e1-4c86-9337-a166d7a46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1a3a0-6268-4ef3-9580-af9fb6e359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e221a3e-0fe2-45f0-a11d-88ee8961e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76d04-f5e1-4c86-9337-a166d7a46e7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26ba1b48-1292-4e5c-a57f-dc97775720e3}" ma:internalName="TaxCatchAll" ma:showField="CatchAllData" ma:web="6c076d04-f5e1-4c86-9337-a166d7a46e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076d04-f5e1-4c86-9337-a166d7a46e73" xsi:nil="true"/>
    <lcf76f155ced4ddcb4097134ff3c332f xmlns="2ff1a3a0-6268-4ef3-9580-af9fb6e359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20E942-917B-4391-892F-2B8ADC846E3B}"/>
</file>

<file path=customXml/itemProps2.xml><?xml version="1.0" encoding="utf-8"?>
<ds:datastoreItem xmlns:ds="http://schemas.openxmlformats.org/officeDocument/2006/customXml" ds:itemID="{A3ED8969-0AD7-4266-9B5F-9ED8856E36BC}"/>
</file>

<file path=customXml/itemProps3.xml><?xml version="1.0" encoding="utf-8"?>
<ds:datastoreItem xmlns:ds="http://schemas.openxmlformats.org/officeDocument/2006/customXml" ds:itemID="{C820830E-F993-4895-9E46-A3AE05CEB9DA}"/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33</Words>
  <Application>Microsoft Office PowerPoint</Application>
  <PresentationFormat>On-screen Show (16:9)</PresentationFormat>
  <Paragraphs>11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Franklin Gothic Book</vt:lpstr>
      <vt:lpstr>Franklin Gothic Medium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Creative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Services</dc:creator>
  <cp:lastModifiedBy>Claudia Mitu</cp:lastModifiedBy>
  <cp:revision>74</cp:revision>
  <dcterms:created xsi:type="dcterms:W3CDTF">2008-02-18T21:04:47Z</dcterms:created>
  <dcterms:modified xsi:type="dcterms:W3CDTF">2024-09-24T12:17:27Z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0x010100ACFB1153EBA5C64D90CECD21B0660DBD</vt:lpwstr>
  </property>
</Properties>
</file>