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84" r:id="rId3"/>
    <p:sldId id="285" r:id="rId4"/>
    <p:sldId id="286" r:id="rId5"/>
    <p:sldId id="287" r:id="rId6"/>
    <p:sldId id="288" r:id="rId7"/>
    <p:sldId id="290" r:id="rId8"/>
    <p:sldId id="289" r:id="rId9"/>
    <p:sldId id="292" r:id="rId10"/>
    <p:sldId id="295" r:id="rId11"/>
    <p:sldId id="293" r:id="rId12"/>
    <p:sldId id="296" r:id="rId13"/>
    <p:sldId id="297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4D4B"/>
    <a:srgbClr val="FCF6DE"/>
    <a:srgbClr val="02324D"/>
    <a:srgbClr val="107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9"/>
    <p:restoredTop sz="94726"/>
  </p:normalViewPr>
  <p:slideViewPr>
    <p:cSldViewPr>
      <p:cViewPr varScale="1">
        <p:scale>
          <a:sx n="109" d="100"/>
          <a:sy n="109" d="100"/>
        </p:scale>
        <p:origin x="102" y="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08295D1-A757-564A-9E6A-1A3CEE47EF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0CFBF73-77D2-1345-92AE-F81FCC0D29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148DED5-8303-D148-BC31-5579C01005D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854EBE5F-A8FA-7048-9D0F-BB45284C13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A8FD52AF-6B43-9F4C-9B4C-B829661836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C2B248C2-A8A4-E54E-B7AB-91239D2B8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BD9467-F609-584A-8606-CA568CDD39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Editable directly in 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9467-F609-584A-8606-CA568CDD398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969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wording is a placed .</a:t>
            </a:r>
            <a:r>
              <a:rPr lang="en-US" dirty="0" err="1"/>
              <a:t>png</a:t>
            </a:r>
            <a:r>
              <a:rPr lang="en-US"/>
              <a:t> file created from InDesign.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9467-F609-584A-8606-CA568CDD398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59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638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19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88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8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19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99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Editable directly in PowerPoint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9467-F609-584A-8606-CA568CDD398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270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wording is a placed .</a:t>
            </a:r>
            <a:r>
              <a:rPr lang="en-US" dirty="0" err="1"/>
              <a:t>png</a:t>
            </a:r>
            <a:r>
              <a:rPr lang="en-US" dirty="0"/>
              <a:t> file created from InDesign.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9467-F609-584A-8606-CA568CDD398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6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93C82-3442-2B41-82E9-AC059E2F1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34862-5910-334C-AFE0-BB2EB6C78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6CEE27-C2A5-D640-9C5E-7A3CECB4C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165AB-C8AD-EB4F-81B2-C6063B53C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61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2BBBAD-40F9-5A4A-A0AC-4CF5EE04B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05A1100-5918-5742-B930-0C25E717C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AF8D50-8EC7-D14F-950B-96DD8A438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A8F855-35A1-EC41-B5CB-F18BF31806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CA0371-A5A0-674E-A11B-A751257981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7C2B9E-2793-F941-B4D9-BAE0048CE0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E437-1FDF-1C0A-407C-54BC6369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335A6-3678-68B5-DBE8-E9EDBFA9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21"/>
            <a:ext cx="811404" cy="97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42A458-3F6D-9EA4-39DC-84A73A618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6725"/>
            <a:ext cx="6715110" cy="4747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7F061-3654-B116-58B3-AA1E7BBB0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10207"/>
            <a:ext cx="1409700" cy="5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2324D"/>
            </a:gs>
            <a:gs pos="100000">
              <a:srgbClr val="10778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143F44-B101-6D0D-17A6-5B5BA3551160}"/>
              </a:ext>
            </a:extLst>
          </p:cNvPr>
          <p:cNvSpPr/>
          <p:nvPr/>
        </p:nvSpPr>
        <p:spPr bwMode="auto">
          <a:xfrm>
            <a:off x="457200" y="438150"/>
            <a:ext cx="7423421" cy="4381500"/>
          </a:xfrm>
          <a:prstGeom prst="roundRect">
            <a:avLst>
              <a:gd name="adj" fmla="val 6351"/>
            </a:avLst>
          </a:prstGeom>
          <a:solidFill>
            <a:srgbClr val="FCF6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0F488-A182-7F39-118C-E8211C0F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439534">
            <a:off x="6841152" y="2008892"/>
            <a:ext cx="2121663" cy="3019289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01D19-FDEF-4109-DA28-5A205C0E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225986">
            <a:off x="192573" y="130107"/>
            <a:ext cx="688083" cy="688083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C54C4D-5A8D-3BD2-6BC6-245F7201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779562">
            <a:off x="2533120" y="215499"/>
            <a:ext cx="420254" cy="420254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EFB7E-09A6-21FC-2089-7D37BDB455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070981">
            <a:off x="5283635" y="204368"/>
            <a:ext cx="539561" cy="53956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C9306D-8A6F-2377-9767-CE12E91D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99392">
            <a:off x="7556694" y="287930"/>
            <a:ext cx="594525" cy="594525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E4227-047E-8A75-AB7C-4D3F5D18CD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39941">
            <a:off x="2048826" y="4603716"/>
            <a:ext cx="404440" cy="404440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2A9A0-4B60-1439-3AD6-F37E4513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930709">
            <a:off x="5982464" y="4524653"/>
            <a:ext cx="448056" cy="448056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2891C6-B86F-F9B1-F008-CB7A412D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68898">
            <a:off x="316011" y="1792060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F7A770-217A-EAA1-12C7-61220D8B5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68898">
            <a:off x="4042260" y="4404210"/>
            <a:ext cx="619079" cy="619079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2AF058-E656-5B14-44E3-655D016F86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29174">
            <a:off x="149904" y="4029126"/>
            <a:ext cx="936571" cy="93657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80ADE-7764-C018-B90B-DB0F73C5C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245982"/>
            <a:ext cx="8935002" cy="49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143F44-B101-6D0D-17A6-5B5BA3551160}"/>
              </a:ext>
            </a:extLst>
          </p:cNvPr>
          <p:cNvSpPr/>
          <p:nvPr/>
        </p:nvSpPr>
        <p:spPr bwMode="auto">
          <a:xfrm>
            <a:off x="1133007" y="381000"/>
            <a:ext cx="7620000" cy="4381500"/>
          </a:xfrm>
          <a:prstGeom prst="roundRect">
            <a:avLst>
              <a:gd name="adj" fmla="val 6351"/>
            </a:avLst>
          </a:prstGeom>
          <a:gradFill>
            <a:gsLst>
              <a:gs pos="0">
                <a:srgbClr val="02324D"/>
              </a:gs>
              <a:gs pos="100000">
                <a:srgbClr val="10778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193DA-A5DD-6FD7-1557-D2F93AB08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861934"/>
            <a:ext cx="6571130" cy="330084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5400" dirty="0" smtClean="0">
                <a:solidFill>
                  <a:schemeClr val="bg1"/>
                </a:solidFill>
              </a:rPr>
              <a:t>«</a:t>
            </a:r>
            <a:r>
              <a:rPr lang="en-US" sz="5400" dirty="0" smtClean="0">
                <a:solidFill>
                  <a:schemeClr val="bg1"/>
                </a:solidFill>
              </a:rPr>
              <a:t>… </a:t>
            </a:r>
            <a:r>
              <a:rPr lang="ru-RU" sz="5400" dirty="0" smtClean="0">
                <a:solidFill>
                  <a:schemeClr val="bg1"/>
                </a:solidFill>
              </a:rPr>
              <a:t>кто последует за Мною,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smtClean="0">
                <a:solidFill>
                  <a:schemeClr val="bg1"/>
                </a:solidFill>
              </a:rPr>
              <a:t>тот не будет ходить во тьме</a:t>
            </a:r>
            <a:r>
              <a:rPr lang="en-US" sz="5400" dirty="0" smtClean="0">
                <a:solidFill>
                  <a:schemeClr val="bg1"/>
                </a:solidFill>
              </a:rPr>
              <a:t>, </a:t>
            </a:r>
            <a:r>
              <a:rPr lang="ru-RU" sz="5400" dirty="0" smtClean="0">
                <a:solidFill>
                  <a:schemeClr val="bg1"/>
                </a:solidFill>
              </a:rPr>
              <a:t>но </a:t>
            </a:r>
            <a:r>
              <a:rPr lang="ru-RU" sz="5400" dirty="0">
                <a:solidFill>
                  <a:schemeClr val="bg1"/>
                </a:solidFill>
              </a:rPr>
              <a:t>б</a:t>
            </a:r>
            <a:r>
              <a:rPr lang="ru-RU" sz="5400" dirty="0" smtClean="0">
                <a:solidFill>
                  <a:schemeClr val="bg1"/>
                </a:solidFill>
              </a:rPr>
              <a:t>удет иметь свет жизни</a:t>
            </a:r>
            <a:r>
              <a:rPr lang="en-US" sz="5400" dirty="0" smtClean="0">
                <a:solidFill>
                  <a:schemeClr val="bg1"/>
                </a:solidFill>
              </a:rPr>
              <a:t>.</a:t>
            </a:r>
            <a:r>
              <a:rPr lang="ru-RU" sz="5400" dirty="0" smtClean="0">
                <a:solidFill>
                  <a:schemeClr val="bg1"/>
                </a:solidFill>
              </a:rPr>
              <a:t>»</a:t>
            </a: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Иоанна</a:t>
            </a:r>
            <a:r>
              <a:rPr lang="en-US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8:12</a:t>
            </a:r>
            <a:endParaRPr lang="en-US" sz="5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BF34B-7F55-7636-8506-F9346EEA6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225986">
            <a:off x="1237766" y="12039"/>
            <a:ext cx="688083" cy="688083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EB49E4-D841-CD76-14F4-954141C8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779562">
            <a:off x="3589926" y="122352"/>
            <a:ext cx="420254" cy="420254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22C1B-EF95-4B1C-E0C7-508B2E36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070981">
            <a:off x="6340441" y="111221"/>
            <a:ext cx="539561" cy="53956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04908-48BE-431F-A131-361017FA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99392">
            <a:off x="8461101" y="194783"/>
            <a:ext cx="594525" cy="594525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20710-4E66-6DD1-9511-AECB4071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339941">
            <a:off x="3105632" y="4510569"/>
            <a:ext cx="404440" cy="404440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AC2B8C-9F3C-39D9-59CE-C69EC8B0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930709">
            <a:off x="7039270" y="4431506"/>
            <a:ext cx="448056" cy="448056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57BDA-7205-6775-798B-DE15617C4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68898">
            <a:off x="8442480" y="3790083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330FC-4D4D-1AFC-8488-0486CC35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68898">
            <a:off x="5197691" y="4338514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F42C9E-FC2D-AF70-1CF7-B204279A8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1494">
            <a:off x="207211" y="1865023"/>
            <a:ext cx="1752715" cy="27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143F44-B101-6D0D-17A6-5B5BA3551160}"/>
              </a:ext>
            </a:extLst>
          </p:cNvPr>
          <p:cNvSpPr/>
          <p:nvPr/>
        </p:nvSpPr>
        <p:spPr bwMode="auto">
          <a:xfrm>
            <a:off x="1133007" y="381000"/>
            <a:ext cx="7620000" cy="4381500"/>
          </a:xfrm>
          <a:prstGeom prst="roundRect">
            <a:avLst>
              <a:gd name="adj" fmla="val 6351"/>
            </a:avLst>
          </a:prstGeom>
          <a:gradFill>
            <a:gsLst>
              <a:gs pos="0">
                <a:srgbClr val="02324D"/>
              </a:gs>
              <a:gs pos="100000">
                <a:srgbClr val="10778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0BF34B-7F55-7636-8506-F9346EEA6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225986">
            <a:off x="1237766" y="12039"/>
            <a:ext cx="688083" cy="688083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EB49E4-D841-CD76-14F4-954141C8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779562">
            <a:off x="3589926" y="122352"/>
            <a:ext cx="420254" cy="420254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22C1B-EF95-4B1C-E0C7-508B2E36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070981">
            <a:off x="6340441" y="111221"/>
            <a:ext cx="539561" cy="53956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04908-48BE-431F-A131-361017FA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99392">
            <a:off x="8461101" y="194783"/>
            <a:ext cx="594525" cy="594525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20710-4E66-6DD1-9511-AECB4071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339941">
            <a:off x="3105632" y="4510569"/>
            <a:ext cx="404440" cy="404440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AC2B8C-9F3C-39D9-59CE-C69EC8B04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0930709">
            <a:off x="7039270" y="4431506"/>
            <a:ext cx="448056" cy="448056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57BDA-7205-6775-798B-DE15617C4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68898">
            <a:off x="8442480" y="3790083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C330FC-4D4D-1AFC-8488-0486CC35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68898">
            <a:off x="5197691" y="4338514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F42C9E-FC2D-AF70-1CF7-B204279A8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1494">
            <a:off x="207211" y="1865023"/>
            <a:ext cx="1752715" cy="27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149AFCD-469A-BFD5-F178-DDE06BF6E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00050"/>
            <a:ext cx="1003558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E437-1FDF-1C0A-407C-54BC6369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335A6-3678-68B5-DBE8-E9EDBFA9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-19021"/>
            <a:ext cx="811404" cy="971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42A458-3F6D-9EA4-39DC-84A73A618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30746"/>
            <a:ext cx="6410310" cy="4531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7F061-3654-B116-58B3-AA1E7BBB0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10207"/>
            <a:ext cx="1409700" cy="5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50988" y="-84931"/>
            <a:ext cx="9445976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430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924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58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344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2682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0313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2324D"/>
            </a:gs>
            <a:gs pos="100000">
              <a:srgbClr val="10778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143F44-B101-6D0D-17A6-5B5BA3551160}"/>
              </a:ext>
            </a:extLst>
          </p:cNvPr>
          <p:cNvSpPr/>
          <p:nvPr/>
        </p:nvSpPr>
        <p:spPr bwMode="auto">
          <a:xfrm>
            <a:off x="457200" y="438150"/>
            <a:ext cx="7423421" cy="4381500"/>
          </a:xfrm>
          <a:prstGeom prst="roundRect">
            <a:avLst>
              <a:gd name="adj" fmla="val 6351"/>
            </a:avLst>
          </a:prstGeom>
          <a:solidFill>
            <a:srgbClr val="FCF6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8193DA-A5DD-6FD7-1557-D2F93AB08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7805" y="906217"/>
            <a:ext cx="5629516" cy="321279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8800" dirty="0" smtClean="0">
                <a:solidFill>
                  <a:srgbClr val="BD4D4B"/>
                </a:solidFill>
              </a:rPr>
              <a:t>Иисус – Свет миру!</a:t>
            </a:r>
            <a:endParaRPr lang="en-US" sz="8800" dirty="0">
              <a:solidFill>
                <a:srgbClr val="BD4D4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0F488-A182-7F39-118C-E8211C0F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439534">
            <a:off x="6841152" y="2008892"/>
            <a:ext cx="2121663" cy="3019289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01D19-FDEF-4109-DA28-5A205C0E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225986">
            <a:off x="192573" y="130107"/>
            <a:ext cx="688083" cy="688083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C54C4D-5A8D-3BD2-6BC6-245F7201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779562">
            <a:off x="2533120" y="215499"/>
            <a:ext cx="420254" cy="420254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EFB7E-09A6-21FC-2089-7D37BDB455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070981">
            <a:off x="5283635" y="204368"/>
            <a:ext cx="539561" cy="53956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C9306D-8A6F-2377-9767-CE12E91D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99392">
            <a:off x="7556694" y="287930"/>
            <a:ext cx="594525" cy="594525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E4227-047E-8A75-AB7C-4D3F5D18CD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39941">
            <a:off x="2048826" y="4603716"/>
            <a:ext cx="404440" cy="404440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2A9A0-4B60-1439-3AD6-F37E4513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930709">
            <a:off x="5982464" y="4524653"/>
            <a:ext cx="448056" cy="448056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2891C6-B86F-F9B1-F008-CB7A412D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68898">
            <a:off x="316011" y="1792060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F7A770-217A-EAA1-12C7-61220D8B5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68898">
            <a:off x="4042260" y="4404210"/>
            <a:ext cx="619079" cy="619079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2AF058-E656-5B14-44E3-655D016F86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29174">
            <a:off x="149904" y="4029126"/>
            <a:ext cx="936571" cy="93657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9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72</Words>
  <Application>Microsoft Office PowerPoint</Application>
  <PresentationFormat>Экран (16:9)</PresentationFormat>
  <Paragraphs>17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Franklin Gothic Book</vt:lpstr>
      <vt:lpstr>Franklin Gothic Medium</vt:lpstr>
      <vt:lpstr>Blank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Иисус – Свет миру!</vt:lpstr>
      <vt:lpstr>Презентация PowerPoint</vt:lpstr>
      <vt:lpstr>«… кто последует за Мною, тот не будет ходить во тьме, но будет иметь свет жизни.» Иоанна 8:12</vt:lpstr>
      <vt:lpstr>Презентация PowerPoint</vt:lpstr>
      <vt:lpstr>Презентация PowerPoint</vt:lpstr>
    </vt:vector>
  </TitlesOfParts>
  <Company>Creative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Services</dc:creator>
  <cp:lastModifiedBy>Татьяна</cp:lastModifiedBy>
  <cp:revision>72</cp:revision>
  <dcterms:created xsi:type="dcterms:W3CDTF">2008-02-18T21:04:47Z</dcterms:created>
  <dcterms:modified xsi:type="dcterms:W3CDTF">2024-10-03T08:55:41Z</dcterms:modified>
</cp:coreProperties>
</file>